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1A49A6-1F42-418E-853B-F08ED93A7611}">
          <p14:sldIdLst>
            <p14:sldId id="262"/>
            <p14:sldId id="267"/>
            <p14:sldId id="257"/>
            <p14:sldId id="258"/>
            <p14:sldId id="268"/>
            <p14:sldId id="259"/>
            <p14:sldId id="260"/>
            <p14:sldId id="261"/>
            <p14:sldId id="263"/>
            <p14:sldId id="264"/>
            <p14:sldId id="26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75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1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07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1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5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6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3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426"/>
            <a:ext cx="10277573" cy="6761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МАДОУ детский сад «Колосок» 2020г.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30595" y="1484784"/>
            <a:ext cx="5826719" cy="1992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занятия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№7 «Радуга»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920" y="4797152"/>
            <a:ext cx="4824536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Воспитатели: Царенко М. П.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Каратеева</a:t>
            </a:r>
            <a:r>
              <a:rPr lang="ru-RU" dirty="0" smtClean="0">
                <a:solidFill>
                  <a:schemeClr val="tx1"/>
                </a:solidFill>
              </a:rPr>
              <a:t> О. А. </a:t>
            </a:r>
          </a:p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980728"/>
            <a:ext cx="63184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r>
              <a:rPr lang="ru-RU" sz="2800" dirty="0" smtClean="0">
                <a:solidFill>
                  <a:srgbClr val="00B050"/>
                </a:solidFill>
              </a:rPr>
              <a:t>Тема: Праздник птиц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Цель: расширение и обогащение знаний о </a:t>
            </a:r>
            <a:r>
              <a:rPr lang="ru-RU" sz="2000" b="1" dirty="0" smtClean="0">
                <a:solidFill>
                  <a:srgbClr val="00B050"/>
                </a:solidFill>
              </a:rPr>
              <a:t> птицах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1. Закрепить знания детей о </a:t>
            </a:r>
            <a:r>
              <a:rPr lang="ru-RU" sz="2000" b="1" dirty="0" smtClean="0">
                <a:solidFill>
                  <a:srgbClr val="00B050"/>
                </a:solidFill>
              </a:rPr>
              <a:t> птицах</a:t>
            </a:r>
            <a:r>
              <a:rPr lang="ru-RU" sz="2000" dirty="0" smtClean="0">
                <a:solidFill>
                  <a:srgbClr val="00B050"/>
                </a:solidFill>
              </a:rPr>
              <a:t>, о роли человека в жизни </a:t>
            </a:r>
            <a:r>
              <a:rPr lang="ru-RU" sz="2000" b="1" dirty="0" smtClean="0">
                <a:solidFill>
                  <a:srgbClr val="00B050"/>
                </a:solidFill>
              </a:rPr>
              <a:t> птиц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2. Пополнить развивающую </a:t>
            </a:r>
            <a:r>
              <a:rPr lang="ru-RU" sz="2000" b="1" dirty="0" smtClean="0">
                <a:solidFill>
                  <a:srgbClr val="00B050"/>
                </a:solidFill>
              </a:rPr>
              <a:t>среду по теме проекта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3. Воспитывать желание помогать </a:t>
            </a:r>
            <a:r>
              <a:rPr lang="ru-RU" sz="2000" b="1" dirty="0" smtClean="0">
                <a:solidFill>
                  <a:srgbClr val="00B050"/>
                </a:solidFill>
              </a:rPr>
              <a:t>птицам</a:t>
            </a:r>
            <a:r>
              <a:rPr lang="ru-RU" sz="2000" dirty="0" smtClean="0">
                <a:solidFill>
                  <a:srgbClr val="00B050"/>
                </a:solidFill>
              </a:rPr>
              <a:t> в трудное для них время.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4. Привлечь родителей к участию в </a:t>
            </a:r>
            <a:r>
              <a:rPr lang="ru-RU" sz="2000" b="1" dirty="0" smtClean="0">
                <a:solidFill>
                  <a:srgbClr val="00B050"/>
                </a:solidFill>
              </a:rPr>
              <a:t>занятии</a:t>
            </a:r>
            <a:r>
              <a:rPr lang="ru-RU" sz="2000" dirty="0" smtClean="0">
                <a:solidFill>
                  <a:srgbClr val="00B050"/>
                </a:solidFill>
              </a:rPr>
              <a:t>, путём совместной деятельности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5903640" y="-23265"/>
            <a:ext cx="3240360" cy="238439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Users\user\Desktop\дом.работа в саду\m_pcigc5p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192688" cy="6295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971632" y="77802"/>
            <a:ext cx="2920848" cy="25591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дом.работа в саду\vCeS2-yxZak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6552728" cy="615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35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6265641" y="0"/>
            <a:ext cx="2878359" cy="24482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ом.работа в саду\Ed-Omqd8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586" y="365448"/>
            <a:ext cx="4869414" cy="6303912"/>
          </a:xfrm>
          <a:prstGeom prst="rect">
            <a:avLst/>
          </a:prstGeom>
          <a:noFill/>
        </p:spPr>
      </p:pic>
      <p:pic>
        <p:nvPicPr>
          <p:cNvPr id="8195" name="Picture 3" descr="C:\Users\user\Desktop\дом.работа в саду\WzImC3XTz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766159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4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339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Тема: Инструменты.</a:t>
            </a:r>
            <a:br>
              <a:rPr lang="ru-RU" sz="2800" dirty="0" smtClean="0"/>
            </a:br>
            <a:r>
              <a:rPr lang="ru-RU" sz="2000" b="1" dirty="0" smtClean="0"/>
              <a:t>Цель: </a:t>
            </a:r>
            <a:r>
              <a:rPr lang="ru-RU" sz="2000" dirty="0" smtClean="0"/>
              <a:t>Расширить представления детей о разных вида инструментов, о применении их в работе людьми разных профессий.</a:t>
            </a:r>
            <a:br>
              <a:rPr lang="ru-RU" sz="2000" dirty="0" smtClean="0"/>
            </a:br>
            <a:r>
              <a:rPr lang="ru-RU" sz="2000" b="1" dirty="0" smtClean="0"/>
              <a:t>Задачи: </a:t>
            </a:r>
            <a:r>
              <a:rPr lang="ru-RU" sz="2000" dirty="0" smtClean="0"/>
              <a:t>- формировать представления детей предметах, облегчающих труд людей на производстве и в быту, о правилах использования и хранения рабочих инструментов,</a:t>
            </a:r>
            <a:br>
              <a:rPr lang="ru-RU" sz="2000" dirty="0" smtClean="0"/>
            </a:br>
            <a:r>
              <a:rPr lang="ru-RU" sz="2000" dirty="0" smtClean="0"/>
              <a:t>- развивать познавательный интерес, мыслительную активность, умение сравнивать, анализировать, делать выводы, развивать мелкую моторику рук,</a:t>
            </a:r>
            <a:br>
              <a:rPr lang="ru-RU" sz="2000" dirty="0" smtClean="0"/>
            </a:br>
            <a:r>
              <a:rPr lang="ru-RU" sz="2000" dirty="0" smtClean="0"/>
              <a:t>- продолжать воспитывать интерес к трудовой деятельности.</a:t>
            </a:r>
            <a:br>
              <a:rPr lang="ru-RU" sz="20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379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1\Desktop\2020-04-21 14.50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4807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5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Тема: «Светлый праздник Пасхи.»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Цель: </a:t>
            </a:r>
            <a:r>
              <a:rPr lang="ru-RU" sz="2000" dirty="0" smtClean="0">
                <a:solidFill>
                  <a:schemeClr val="accent1"/>
                </a:solidFill>
              </a:rPr>
              <a:t>познакомить детей с традициями празднования Пасхи,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- воспитывать уважение детей к русской народной культуре.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Задачи: </a:t>
            </a:r>
            <a:r>
              <a:rPr lang="ru-RU" sz="2000" dirty="0" smtClean="0">
                <a:solidFill>
                  <a:schemeClr val="accent1"/>
                </a:solidFill>
              </a:rPr>
              <a:t>рассказать почему празднуется этот праздник, почему именно в этот праздник красятся яйца, пекут куличи,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- развивать мелкую моторику пальцев, воображение,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- развивать речь и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90411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1\Desktop\IMG-20200421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3" y="476673"/>
            <a:ext cx="60068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2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1\Desktop\IMG-20200421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1206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6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1\Desktop\IMG-20200421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8245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6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220072" y="-99392"/>
            <a:ext cx="3240360" cy="238439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8899"/>
            <a:ext cx="8136904" cy="344825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B050"/>
                </a:solidFill>
              </a:rPr>
              <a:t>Тема: Весна</a:t>
            </a:r>
            <a:r>
              <a:rPr lang="ru-RU" sz="2200" dirty="0">
                <a:solidFill>
                  <a:srgbClr val="0070C0"/>
                </a:solidFill>
              </a:rPr>
              <a:t/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 smtClean="0"/>
              <a:t>Цель : обогащение словаря по лексической теме </a:t>
            </a:r>
            <a:r>
              <a:rPr lang="ru-RU" sz="2200" i="1" dirty="0" smtClean="0"/>
              <a:t>«</a:t>
            </a:r>
            <a:r>
              <a:rPr lang="ru-RU" sz="2200" b="1" i="1" dirty="0" smtClean="0"/>
              <a:t>Весна</a:t>
            </a:r>
            <a:r>
              <a:rPr lang="ru-RU" sz="2200" i="1" dirty="0" smtClean="0"/>
              <a:t>»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Задачи:</a:t>
            </a:r>
            <a:br>
              <a:rPr lang="ru-RU" sz="2200" dirty="0" smtClean="0"/>
            </a:br>
            <a:r>
              <a:rPr lang="ru-RU" sz="2200" dirty="0" smtClean="0"/>
              <a:t>1. Закреплять знания о признаках </a:t>
            </a:r>
            <a:r>
              <a:rPr lang="ru-RU" sz="2200" b="1" dirty="0" smtClean="0"/>
              <a:t>весны</a:t>
            </a:r>
            <a:r>
              <a:rPr lang="ru-RU" sz="2200" dirty="0" smtClean="0"/>
              <a:t>; составлять предложения; формировать умение образовывать имена существительные с помощью уменьшительно-ласкательных суффиксов; расширять словарь за счёт имён существительных-названий детёнышей диких животных </a:t>
            </a:r>
            <a:r>
              <a:rPr lang="ru-RU" sz="2200" i="1" dirty="0" smtClean="0"/>
              <a:t>(медвежонок, лисята, зайчата, бельчата, волчата)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2. Развивать общую и мелкую моторику, речевое дыхание, слуховое и зрительное внимание, память, мышление.</a:t>
            </a:r>
            <a:br>
              <a:rPr lang="ru-RU" sz="2200" dirty="0" smtClean="0"/>
            </a:br>
            <a:r>
              <a:rPr lang="ru-RU" sz="2200" dirty="0" smtClean="0"/>
              <a:t>3. Воспитывать бережное отношение к природе.</a:t>
            </a:r>
            <a:br>
              <a:rPr lang="ru-RU" sz="2200" dirty="0" smtClean="0"/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40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652120" y="16133"/>
            <a:ext cx="3312368" cy="280942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u="sng" dirty="0" smtClean="0"/>
              <a:t>Предварительная работа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Беседы, составление рассказов о </a:t>
            </a:r>
            <a:r>
              <a:rPr lang="ru-RU" sz="2000" b="1" dirty="0" smtClean="0"/>
              <a:t>весне</a:t>
            </a:r>
            <a:r>
              <a:rPr lang="ru-RU" sz="2000" dirty="0" smtClean="0"/>
              <a:t>, наблюдение сезонных изменениях в природе, чтение художественной литературы о </a:t>
            </a:r>
            <a:r>
              <a:rPr lang="ru-RU" sz="2000" b="1" dirty="0" smtClean="0"/>
              <a:t>весне</a:t>
            </a:r>
            <a:r>
              <a:rPr lang="ru-RU" sz="2000" dirty="0" smtClean="0"/>
              <a:t>, рассматривание иллюстраций с весенними пейзажами, слушание звуков природы </a:t>
            </a:r>
            <a:r>
              <a:rPr lang="ru-RU" sz="2000" i="1" dirty="0" smtClean="0"/>
              <a:t>(журчание ручья, капель, пение птиц, звуки леса и т. д.)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Дать представление детям об изменениях в жизни диких животных </a:t>
            </a:r>
            <a:r>
              <a:rPr lang="ru-RU" sz="2000" b="1" dirty="0" smtClean="0"/>
              <a:t>весной</a:t>
            </a:r>
            <a:r>
              <a:rPr lang="ru-RU" sz="2000" dirty="0" smtClean="0"/>
              <a:t>, о перелётных птицах, используя беседы, </a:t>
            </a:r>
            <a:r>
              <a:rPr lang="ru-RU" sz="2000" dirty="0" err="1" smtClean="0"/>
              <a:t>картинки,</a:t>
            </a:r>
            <a:r>
              <a:rPr lang="ru-RU" sz="2000" u="sng" dirty="0" err="1" smtClean="0"/>
              <a:t>различные</a:t>
            </a:r>
            <a:r>
              <a:rPr lang="ru-RU" sz="2000" u="sng" dirty="0" smtClean="0"/>
              <a:t> игры</a:t>
            </a:r>
            <a:r>
              <a:rPr lang="ru-RU" sz="2000" dirty="0" smtClean="0"/>
              <a:t>: </a:t>
            </a:r>
            <a:r>
              <a:rPr lang="ru-RU" sz="2000" i="1" dirty="0" smtClean="0"/>
              <a:t>«Отгадаем и расскажем»</a:t>
            </a:r>
            <a:r>
              <a:rPr lang="ru-RU" sz="2000" dirty="0" smtClean="0"/>
              <a:t>, </a:t>
            </a:r>
            <a:r>
              <a:rPr lang="ru-RU" sz="2000" i="1" dirty="0" smtClean="0"/>
              <a:t>«Где же детки?»</a:t>
            </a:r>
            <a:r>
              <a:rPr lang="ru-RU" sz="2000" dirty="0" smtClean="0"/>
              <a:t>, </a:t>
            </a:r>
            <a:r>
              <a:rPr lang="ru-RU" sz="2000" i="1" dirty="0" smtClean="0"/>
              <a:t>«Узнаем маму»</a:t>
            </a:r>
            <a:r>
              <a:rPr lang="ru-RU" sz="2000" dirty="0" smtClean="0"/>
              <a:t>, </a:t>
            </a:r>
            <a:r>
              <a:rPr lang="ru-RU" sz="2000" i="1" dirty="0" smtClean="0"/>
              <a:t>«Мамы и дети»</a:t>
            </a:r>
            <a:r>
              <a:rPr lang="ru-RU" sz="2000" dirty="0" smtClean="0"/>
              <a:t>, </a:t>
            </a:r>
            <a:r>
              <a:rPr lang="ru-RU" sz="2000" i="1" dirty="0" smtClean="0"/>
              <a:t>«Отгадай по описанию»</a:t>
            </a:r>
            <a:r>
              <a:rPr lang="ru-RU" sz="2000" dirty="0" smtClean="0"/>
              <a:t> и т. д.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.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083043" y="14463"/>
            <a:ext cx="2881445" cy="262244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7464" cy="64807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дом.работа в саду\A1OE814CJ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968750" cy="574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047656" y="-2786"/>
            <a:ext cx="2988840" cy="249568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user\Desktop\дом.работа в саду\asJfXN1_R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6120680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33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ом.работа в саду\-UL30ssAI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6967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76672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Тема : </a:t>
            </a:r>
            <a:r>
              <a:rPr lang="ru-RU" sz="2400" b="1" dirty="0" smtClean="0">
                <a:solidFill>
                  <a:srgbClr val="00B050"/>
                </a:solidFill>
              </a:rPr>
              <a:t>Космос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Цель: формировать представления детей о </a:t>
            </a:r>
            <a:r>
              <a:rPr lang="ru-RU" b="1" dirty="0" smtClean="0">
                <a:solidFill>
                  <a:srgbClr val="00B050"/>
                </a:solidFill>
              </a:rPr>
              <a:t>космосе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Образовательные: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расширить представления детей об окружающем мире </a:t>
            </a:r>
            <a:r>
              <a:rPr lang="ru-RU" i="1" dirty="0" smtClean="0">
                <a:solidFill>
                  <a:srgbClr val="00B050"/>
                </a:solidFill>
              </a:rPr>
              <a:t>(</a:t>
            </a:r>
            <a:r>
              <a:rPr lang="ru-RU" b="1" i="1" dirty="0" smtClean="0">
                <a:solidFill>
                  <a:srgbClr val="00B050"/>
                </a:solidFill>
              </a:rPr>
              <a:t>космос</a:t>
            </a:r>
            <a:r>
              <a:rPr lang="ru-RU" i="1" dirty="0" smtClean="0">
                <a:solidFill>
                  <a:srgbClr val="00B050"/>
                </a:solidFill>
              </a:rPr>
              <a:t>)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познакомить детей с понятиями </a:t>
            </a:r>
            <a:r>
              <a:rPr lang="ru-RU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космос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00B050"/>
                </a:solidFill>
              </a:rPr>
              <a:t>, </a:t>
            </a:r>
            <a:r>
              <a:rPr lang="ru-RU" i="1" dirty="0" smtClean="0">
                <a:solidFill>
                  <a:srgbClr val="00B050"/>
                </a:solidFill>
              </a:rPr>
              <a:t>«звезда»</a:t>
            </a:r>
            <a:r>
              <a:rPr lang="ru-RU" dirty="0" smtClean="0">
                <a:solidFill>
                  <a:srgbClr val="00B050"/>
                </a:solidFill>
              </a:rPr>
              <a:t>, </a:t>
            </a:r>
            <a:r>
              <a:rPr lang="ru-RU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космонавт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00B050"/>
                </a:solidFill>
              </a:rPr>
              <a:t>, </a:t>
            </a:r>
            <a:r>
              <a:rPr lang="ru-RU" i="1" dirty="0" smtClean="0">
                <a:solidFill>
                  <a:srgbClr val="00B050"/>
                </a:solidFill>
              </a:rPr>
              <a:t>«скафандр»</a:t>
            </a:r>
            <a:r>
              <a:rPr lang="ru-RU" dirty="0" smtClean="0">
                <a:solidFill>
                  <a:srgbClr val="00B050"/>
                </a:solidFill>
              </a:rPr>
              <a:t>, </a:t>
            </a:r>
            <a:r>
              <a:rPr lang="ru-RU" i="1" dirty="0" smtClean="0">
                <a:solidFill>
                  <a:srgbClr val="00B050"/>
                </a:solidFill>
              </a:rPr>
              <a:t>«ракета»</a:t>
            </a:r>
            <a:r>
              <a:rPr lang="ru-RU" dirty="0" smtClean="0">
                <a:solidFill>
                  <a:srgbClr val="00B050"/>
                </a:solidFill>
              </a:rPr>
              <a:t>, </a:t>
            </a:r>
            <a:r>
              <a:rPr lang="ru-RU" i="1" dirty="0" smtClean="0">
                <a:solidFill>
                  <a:srgbClr val="00B050"/>
                </a:solidFill>
              </a:rPr>
              <a:t>«планета»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сформировать начальное представление о Солнечной системе;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познакомить с профессией </a:t>
            </a:r>
            <a:r>
              <a:rPr lang="ru-RU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космонавт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Развивающая: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развивать познавательную активность.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Воспитательная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• воспитание любви к своей планете.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Оборудование и материалы: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Предварительная работа: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Рассматривание предметных картинок на тему </a:t>
            </a:r>
            <a:r>
              <a:rPr lang="ru-RU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 smtClean="0">
                <a:solidFill>
                  <a:srgbClr val="00B050"/>
                </a:solidFill>
              </a:rPr>
              <a:t>Космос</a:t>
            </a:r>
            <a:r>
              <a:rPr lang="ru-RU" i="1" dirty="0" smtClean="0">
                <a:solidFill>
                  <a:srgbClr val="00B050"/>
                </a:solidFill>
              </a:rPr>
              <a:t>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Чтение художественных произведений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Просмотр мультфильма </a:t>
            </a:r>
            <a:r>
              <a:rPr lang="ru-RU" i="1" dirty="0" smtClean="0">
                <a:solidFill>
                  <a:srgbClr val="00B050"/>
                </a:solidFill>
              </a:rPr>
              <a:t>«Тайна третьей планеты»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м.работа в саду\a8mkhrnAw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2332"/>
            <a:ext cx="6295628" cy="600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user\Desktop\%D1%84%D0%BE%D1%82%D0%BE %D0%BD%D0%B0 %D1%80%D0%B0%D0%B1%D0%BE%D1%82%D0%B5\%D1%86%D0%B2%D0%B5%D1%82%D0%BD%D1%8B%D0%B5 %D0%B4%D0%BD%D0%B8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user\Desktop\%D1%84%D0%BE%D1%82%D0%BE %D0%BD%D0%B0 %D1%80%D0%B0%D0%B1%D0%BE%D1%82%D0%B5\%D1%86%D0%B2%D0%B5%D1%82%D0%BD%D1%8B%D0%B5 %D0%B4%D0%BD%D0%B8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Desktop\дом.работа в саду\en6Ovxr0z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151612" cy="615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105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Дистанционные занятия группы №7 «Радуга»</vt:lpstr>
      <vt:lpstr>Тема: Весна Цель : обогащение словаря по лексической теме «Весна». Задачи: 1. Закреплять знания о признаках весны; составлять предложения; формировать умение образовывать имена существительные с помощью уменьшительно-ласкательных суффиксов; расширять словарь за счёт имён существительных-названий детёнышей диких животных (медвежонок, лисята, зайчата, бельчата, волчата). 2. Развивать общую и мелкую моторику, речевое дыхание, слуховое и зрительное внимание, память, мышление. 3. Воспитывать бережное отношение к природе.   </vt:lpstr>
      <vt:lpstr>Предварительная работа: Беседы, составление рассказов о весне, наблюдение сезонных изменениях в природе, чтение художественной литературы о весне, рассматривание иллюстраций с весенними пейзажами, слушание звуков природы (журчание ручья, капель, пение птиц, звуки леса и т. д.). Дать представление детям об изменениях в жизни диких животных весной, о перелётных птицах, используя беседы, картинки,различные игры: «Отгадаем и расскажем», «Где же детки?», «Узнаем маму», «Мамы и дети», «Отгадай по описанию» и т. д.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Инструменты. Цель: Расширить представления детей о разных вида инструментов, о применении их в работе людьми разных профессий. Задачи: - формировать представления детей предметах, облегчающих труд людей на производстве и в быту, о правилах использования и хранения рабочих инструментов, - развивать познавательный интерес, мыслительную активность, умение сравнивать, анализировать, делать выводы, развивать мелкую моторику рук, - продолжать воспитывать интерес к трудовой деятельности. </vt:lpstr>
      <vt:lpstr>Презентация PowerPoint</vt:lpstr>
      <vt:lpstr>Тема: «Светлый праздник Пасхи.»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 проекта: Ребенок, как известно, способен усваивать образовательную программу, составленную для него взрослыми, только в том случае, если она станет его собственной программой, то есть если она станет для него интересной и значимой. Детство – пора удивительных открытий. Мир предстаёт притягивающим разнообразием форм, цветов, запахов, вкусов, звуков. Окружающее обладает множеством явных и скрытых свойств, которые ребёнок учится открывать для себя. Главным признаком предмета для ребёнка – дошкольника является цвет. Наша жизнь наполнена цветом. И ребёнок устанавливает связи: солнце – жёлтое, трава – зелёная, небо – синее. Знакомство с цветом помогает ему полнее и тоньше воспринимать предметы и явления окружающего мира, развивает наблюдение, мышление, обогащает речь. </dc:title>
  <dc:creator>user</dc:creator>
  <cp:lastModifiedBy>U1</cp:lastModifiedBy>
  <cp:revision>38</cp:revision>
  <dcterms:created xsi:type="dcterms:W3CDTF">2020-02-15T09:22:12Z</dcterms:created>
  <dcterms:modified xsi:type="dcterms:W3CDTF">2020-04-21T09:10:36Z</dcterms:modified>
</cp:coreProperties>
</file>