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1628800"/>
            <a:ext cx="50943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Собираем урожай</a:t>
            </a:r>
            <a:r>
              <a:rPr 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парциальной программы «волшебство наших рук» группа №7 «Радуга»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580112" y="4721662"/>
            <a:ext cx="2376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Царенко</a:t>
            </a:r>
            <a:r>
              <a:rPr lang="ru-RU" dirty="0" smtClean="0"/>
              <a:t> М.П.</a:t>
            </a:r>
          </a:p>
          <a:p>
            <a:r>
              <a:rPr lang="ru-RU" dirty="0" err="1" smtClean="0"/>
              <a:t>Каратеева</a:t>
            </a:r>
            <a:r>
              <a:rPr lang="ru-RU" dirty="0" smtClean="0"/>
              <a:t> О.А.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-747464"/>
            <a:ext cx="7772400" cy="1440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404664"/>
            <a:ext cx="4896544" cy="50405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Аппликация из нитей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1026" name="Picture 2" descr="C:\Users\user\Documents\парц.прог\iDgvDlKvwT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340768"/>
            <a:ext cx="6656740" cy="345638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cuments\парц.прог\CSyCDGudEV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537012"/>
            <a:ext cx="5159896" cy="290244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1" name="Picture 3" descr="C:\Users\user\Documents\парц.прог\JMkfxYUQTr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764704"/>
            <a:ext cx="4680520" cy="266429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908720"/>
            <a:ext cx="63367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</a:p>
          <a:p>
            <a:r>
              <a:rPr lang="ru-RU" b="1" dirty="0" smtClean="0"/>
              <a:t>Задачи:</a:t>
            </a:r>
          </a:p>
          <a:p>
            <a:r>
              <a:rPr lang="ru-RU" dirty="0" smtClean="0"/>
              <a:t>Привлечь родителей к интересной совместной деятельности;</a:t>
            </a:r>
          </a:p>
          <a:p>
            <a:pPr>
              <a:buFontTx/>
              <a:buChar char="-"/>
            </a:pPr>
            <a:r>
              <a:rPr lang="ru-RU" dirty="0" smtClean="0"/>
              <a:t>Познакомить детей и родителей с нетрадиционной формой аппликации;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 smtClean="0"/>
              <a:t>создать представление о технике «аппликация из нитей»;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 smtClean="0"/>
              <a:t>познакомить с этапами работы над выполнением изделия;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 smtClean="0"/>
              <a:t>вызывать положительные эмоции у ребенка к изобразительной деятельности и ее результатам.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ocuments\парц.прог\6sgH8EaTxx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32656"/>
            <a:ext cx="3312368" cy="589350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611560" y="1052736"/>
            <a:ext cx="31683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Время года отгадай: </a:t>
            </a:r>
            <a:br>
              <a:rPr lang="ru-RU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Собирают урожай, </a:t>
            </a:r>
            <a:br>
              <a:rPr lang="ru-RU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Разноцветный лес, красивый, </a:t>
            </a:r>
            <a:br>
              <a:rPr lang="ru-RU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Мокнут скошенные ивы, </a:t>
            </a:r>
            <a:br>
              <a:rPr lang="ru-RU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Тучи по небу гуляют, </a:t>
            </a:r>
            <a:br>
              <a:rPr lang="ru-RU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Птицы к Югу улетают, </a:t>
            </a:r>
            <a:br>
              <a:rPr lang="ru-RU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Грибники в леса спешат, </a:t>
            </a:r>
            <a:br>
              <a:rPr lang="ru-RU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Листья жёлтые летят, </a:t>
            </a:r>
            <a:br>
              <a:rPr lang="ru-RU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Ёжик листья собирает, </a:t>
            </a:r>
            <a:br>
              <a:rPr lang="ru-RU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Свою норку утепляет.</a:t>
            </a:r>
            <a:endParaRPr lang="ru-RU" sz="20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133</TotalTime>
  <Words>70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2020-08-08T12:56:23Z</dcterms:created>
  <dcterms:modified xsi:type="dcterms:W3CDTF">2020-08-30T12:35:55Z</dcterms:modified>
</cp:coreProperties>
</file>