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8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1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7375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41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3907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1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81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05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27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76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83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9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79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3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4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8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191" y="96426"/>
            <a:ext cx="9954045" cy="6761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МАДОУ детский сад «Колосок» 2020г.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3136" y="404664"/>
            <a:ext cx="8581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«Цветные дни»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парциальной программы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психомоторных и речевых навыков у детей четвертого года жизни»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№7 «Радуга»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Царенко</a:t>
            </a:r>
            <a:r>
              <a:rPr lang="ru-RU" dirty="0" smtClean="0"/>
              <a:t> </a:t>
            </a:r>
            <a:r>
              <a:rPr lang="ru-RU" smtClean="0"/>
              <a:t>М.П.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463"/>
            <a:ext cx="83058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</a:t>
            </a:r>
            <a:r>
              <a:rPr lang="ru-RU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день</a:t>
            </a:r>
            <a:endParaRPr lang="ru-RU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blue-landscapes-nature-azure-sea-bea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06280"/>
            <a:ext cx="403244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_562102161312517384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888432" cy="245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052736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Голубое небо надо мной.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Снова голубой плыву рекой.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Голубое озеро вдали.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Голубые колокольчики цвели.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20191010_093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340768"/>
            <a:ext cx="4896544" cy="264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" y="8062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           </a:t>
            </a:r>
            <a:r>
              <a:rPr lang="ru-RU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день</a:t>
            </a:r>
            <a:endParaRPr lang="ru-RU" sz="6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453650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qCLEcT-HD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36004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484785"/>
            <a:ext cx="2520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Цвет оранжевый — цвет яркий.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Оживит костёр он жаркий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И весёлый апельсин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С экзотических долин.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И, конечно же, цветки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Под названьем ноготки.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апп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77072"/>
            <a:ext cx="36004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5903640" y="-23265"/>
            <a:ext cx="3240360" cy="238439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192688" cy="2592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разнообразных дидактических игр дети учились выделять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предметов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называть оттенки и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сравнивать предметы по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группировать их по сходству в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действия развивают и закрепляют знания и представления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цвете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способствуют формированию чувства 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971632" y="77802"/>
            <a:ext cx="2920848" cy="25591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7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предшествующие изобразительной деятельности, готовили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более свободному и точному отражению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оттенков в рисовании, аппликации.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оперируют имеющими знаниями о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ходе игры усваиваются, систематизируются, обогащаются.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игры ребёнок получает новые знания о том или ином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235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6265641" y="0"/>
            <a:ext cx="2878359" cy="24482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В то же время в процессе игры у </a:t>
            </a:r>
            <a:r>
              <a:rPr lang="ru-RU" sz="2000" b="1" dirty="0">
                <a:solidFill>
                  <a:srgbClr val="7030A0"/>
                </a:solidFill>
              </a:rPr>
              <a:t>детей активизируется цветовой словарь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В заключении хочется отметить, что все поставленные задачи успешно решены, дети и родители приняли активное участие в реализации </a:t>
            </a:r>
            <a:r>
              <a:rPr lang="ru-RU" sz="2000" b="1" dirty="0">
                <a:solidFill>
                  <a:srgbClr val="7030A0"/>
                </a:solidFill>
              </a:rPr>
              <a:t>проекта</a:t>
            </a:r>
            <a:r>
              <a:rPr lang="ru-RU" sz="2000" dirty="0">
                <a:solidFill>
                  <a:srgbClr val="7030A0"/>
                </a:solidFill>
              </a:rPr>
              <a:t>. Результат достигнут.</a:t>
            </a:r>
            <a:r>
              <a:rPr lang="ru-RU" sz="1200" dirty="0">
                <a:solidFill>
                  <a:srgbClr val="7030A0"/>
                </a:solidFill>
              </a:rPr>
              <a:t/>
            </a:r>
            <a:br>
              <a:rPr lang="ru-RU" sz="12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4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220072" y="-99392"/>
            <a:ext cx="3240360" cy="238439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8899"/>
            <a:ext cx="8136904" cy="3448253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признаком предмета для ребёнка – дошкольника является цвет. Наша жизнь наполнена цветом. И ребёнок устанавливает </a:t>
            </a:r>
            <a:r>
              <a:rPr lang="ru-RU" sz="2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солнце – жёлтое, трава – зелёная, небо – синее. Знакомство с цветом помогает ему полнее и тоньше воспринимать предметы и явления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развивает наблюдение, мышление, обогащает речь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творческий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 проекта: дети второй младшей, воспитатели группы, родители.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</a:rPr>
              <a:t/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4392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Актуальность проекта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0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652120" y="16133"/>
            <a:ext cx="3312368" cy="280942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Цель проекта</a:t>
            </a:r>
            <a:r>
              <a:rPr lang="ru-RU" sz="2800" dirty="0" smtClean="0">
                <a:solidFill>
                  <a:srgbClr val="0070C0"/>
                </a:solidFill>
              </a:rPr>
              <a:t>: </a:t>
            </a:r>
            <a:r>
              <a:rPr lang="ru-RU" i="1" dirty="0" smtClean="0">
                <a:solidFill>
                  <a:srgbClr val="0070C0"/>
                </a:solidFill>
              </a:rPr>
              <a:t>Усвоение детьми сенсорных эталонов цвета; формирование способов обследования цветовых свойств предметов; развитие аналитического восприятия цвета.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Задачи проекта: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*Закрепить знание цветового спектра у детей.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*Учить различать цвета, сопоставлять их с предметами.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*Учить детей различать теплые и холодные цвета.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*Упражнять в умении рассказывать о цвете.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*Научить группировать предметы по цвету и отдельным цветовым деталям.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*Развивать цветовое восприятие, внимание, наблюдательность.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*Воспитывать любовь к прекрасному, красоте окружающего мира.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*Развивать творческие способности детей, закреплять умение отражать полученные впечатления в рисунках, творческих работах.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*Вовлечь родителей в проектную деятельность.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083043" y="14463"/>
            <a:ext cx="2881445" cy="262244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7464" cy="6480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Формы и методы организации по реализации проекта: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000" b="1" u="sng" dirty="0" smtClean="0">
                <a:solidFill>
                  <a:srgbClr val="7030A0"/>
                </a:solidFill>
              </a:rPr>
              <a:t>• Игровая деятельность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i="1" dirty="0" smtClean="0">
                <a:solidFill>
                  <a:srgbClr val="0070C0"/>
                </a:solidFill>
              </a:rPr>
              <a:t>(дидактические, настольные, подвижные и др. игры)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• Наглядный метод </a:t>
            </a:r>
            <a:r>
              <a:rPr lang="ru-RU" sz="2000" i="1" dirty="0" smtClean="0">
                <a:solidFill>
                  <a:srgbClr val="0070C0"/>
                </a:solidFill>
              </a:rPr>
              <a:t>(мультфильмы, презентации, картины художников, иллюстрации)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• Словесные методы </a:t>
            </a:r>
            <a:r>
              <a:rPr lang="ru-RU" sz="2000" i="1" dirty="0" smtClean="0">
                <a:solidFill>
                  <a:srgbClr val="0070C0"/>
                </a:solidFill>
              </a:rPr>
              <a:t>(сказки, загадки)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• Практические методы </a:t>
            </a:r>
            <a:r>
              <a:rPr lang="ru-RU" sz="2000" dirty="0" smtClean="0">
                <a:solidFill>
                  <a:srgbClr val="0070C0"/>
                </a:solidFill>
              </a:rPr>
              <a:t>(изготовление поделок, упражнения на дыхание, упражнения для мелкой моторики).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u="sng" dirty="0" smtClean="0">
                <a:solidFill>
                  <a:srgbClr val="7030A0"/>
                </a:solidFill>
              </a:rPr>
              <a:t>• Детское экспериментирование</a:t>
            </a:r>
            <a:r>
              <a:rPr lang="ru-RU" sz="2000" dirty="0" smtClean="0">
                <a:solidFill>
                  <a:srgbClr val="0070C0"/>
                </a:solidFill>
              </a:rPr>
              <a:t>: </a:t>
            </a:r>
            <a:r>
              <a:rPr lang="ru-RU" sz="2000" i="1" dirty="0" smtClean="0">
                <a:solidFill>
                  <a:srgbClr val="0070C0"/>
                </a:solidFill>
              </a:rPr>
              <a:t>(опыты, наблюдения)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• Художественно-творческая деятельность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детей</a:t>
            </a:r>
            <a:r>
              <a:rPr lang="ru-RU" sz="2000" dirty="0" smtClean="0">
                <a:solidFill>
                  <a:srgbClr val="0070C0"/>
                </a:solidFill>
              </a:rPr>
              <a:t> и родителей воспитанников </a:t>
            </a:r>
            <a:r>
              <a:rPr lang="ru-RU" sz="2000" i="1" dirty="0" smtClean="0">
                <a:solidFill>
                  <a:srgbClr val="0070C0"/>
                </a:solidFill>
              </a:rPr>
              <a:t>(рисование, изготовление поделок и пр.)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• Трудовая деятельность</a:t>
            </a:r>
            <a:r>
              <a:rPr lang="ru-RU" sz="2000" dirty="0" smtClean="0">
                <a:solidFill>
                  <a:srgbClr val="0070C0"/>
                </a:solidFill>
              </a:rPr>
              <a:t> </a:t>
            </a:r>
            <a:r>
              <a:rPr lang="ru-RU" sz="2000" i="1" dirty="0" smtClean="0">
                <a:solidFill>
                  <a:srgbClr val="0070C0"/>
                </a:solidFill>
              </a:rPr>
              <a:t>(работа в уголке природы – уход за растениями)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047656" y="-2786"/>
            <a:ext cx="2988840" cy="249568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490793" cy="49076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Предполагаемое распределение ролей в проектной группе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образовательные ситуации, совместную продуктивную деятельность, консультирование родителей.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образовательной и игровой деятельности.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воспитателю подобрать материал для обучения детей, закрепляют полученные детьми знания на практике.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33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2013" y="0"/>
            <a:ext cx="8305800" cy="79208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               </a:t>
            </a:r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5400" b="1" dirty="0" smtClean="0">
                <a:solidFill>
                  <a:srgbClr val="FFFF00"/>
                </a:solidFill>
              </a:rPr>
              <a:t> день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фото на работе\цветные дни\-3pFIwjrs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4392488" cy="2511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olnechnoe-siyaniya-cvety-xrizantemy-zheltyj-cvet-buket-mak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49080"/>
            <a:ext cx="4139951" cy="2587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91014_091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24744"/>
            <a:ext cx="4956043" cy="2787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1124745"/>
            <a:ext cx="2411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Цвета жёлтого, Дружок,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Будет солнышко, песок,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Звёзды, лампочка, утята,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И подсолнух, и цыплята.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73" y="188640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день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0191107_10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525658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91107_102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88843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111521-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4104456" cy="2425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2843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 — он очень яркий.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Помидор и перец сладкий,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Яблоко. Арбуз внутри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Красный, красный — посмотри!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" y="113150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     </a:t>
            </a:r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день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0191024_085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511256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191024_085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309634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91024_085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437112"/>
            <a:ext cx="2952328" cy="1851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zelenyj-priroda-listya-kapli-vody-mak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365104"/>
            <a:ext cx="2376264" cy="1489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Зеленый цвет — огородный,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Он весною самый модный!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Теплым солнышком согреты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 зелень улицы одеты!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4624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             </a:t>
            </a:r>
            <a:r>
              <a:rPr lang="ru-RU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день</a:t>
            </a:r>
            <a:endParaRPr lang="ru-RU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20191108_165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1128"/>
            <a:ext cx="381642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191107_102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518457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AutoShape 2" descr="C:\Users\user\Desktop\%D1%84%D0%BE%D1%82%D0%BE %D0%BD%D0%B0 %D1%80%D0%B0%D0%B1%D0%BE%D1%82%D0%B5\%D1%86%D0%B2%D0%B5%D1%82%D0%BD%D1%8B%D0%B5 %D0%B4%D0%BD%D0%B8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user\Desktop\%D1%84%D0%BE%D1%82%D0%BE %D0%BD%D0%B0 %D1%80%D0%B0%D0%B1%D0%BE%D1%82%D0%B5\%D1%86%D0%B2%D0%B5%D1%82%D0%BD%D1%8B%D0%B5 %D0%B4%D0%BD%D0%B8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052736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Розовые розы у Дианы,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Розовая юбочка у Анны.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Розовые банты у Марины,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Розовый зефир у Антонины.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3" name="Рисунок 12" descr="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09120"/>
            <a:ext cx="388843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106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Проект «Цветные дни» в рамках парциальной программы «Развитие психомоторных и речевых навыков у детей четвертого года жизни» группа №7 «Радуга»</vt:lpstr>
      <vt:lpstr>Главным признаком предмета для ребёнка – дошкольника является цвет. Наша жизнь наполнена цветом. И ребёнок устанавливает связи: солнце – жёлтое, трава – зелёная, небо – синее. Знакомство с цветом помогает ему полнее и тоньше воспринимать предметы и явления окружающего мира, развивает наблюдение, мышление, обогащает речь.  Тип проект: творческий Участники проекта: дети второй младшей, воспитатели группы, родители.    </vt:lpstr>
      <vt:lpstr>     </vt:lpstr>
      <vt:lpstr>Формы и методы организации по реализации проекта: • Игровая деятельность: (дидактические, настольные, подвижные и др. игры) • Наглядный метод (мультфильмы, презентации, картины художников, иллюстрации). • Словесные методы (сказки, загадки). • Практические методы (изготовление поделок, упражнения на дыхание, упражнения для мелкой моторики).  • Детское экспериментирование: (опыты, наблюдения). • Художественно-творческая деятельность детей и родителей воспитанников (рисование, изготовление поделок и пр.). • Трудовая деятельность (работа в уголке природы – уход за растениями).  </vt:lpstr>
      <vt:lpstr>Предполагаемое распределение ролей в проектной группе:  Воспитатель: организует образовательные ситуации, совместную продуктивную деятельность, консультирование родителей.  Дети: участвуют в образовательной и игровой деятельности.  Родители: помогают воспитателю подобрать материал для обучения детей, закрепляют полученные детьми знания на практике. </vt:lpstr>
      <vt:lpstr>               Желтый день</vt:lpstr>
      <vt:lpstr>                 Красный день </vt:lpstr>
      <vt:lpstr>                  Зеленый день</vt:lpstr>
      <vt:lpstr>             Розовый день</vt:lpstr>
      <vt:lpstr>              Голубой день</vt:lpstr>
      <vt:lpstr>               Оранжевый день</vt:lpstr>
      <vt:lpstr>В процессе разнообразных дидактических игр дети учились выделять цвет предметов, называть оттенки и цвета, сравнивать предметы по цвету, группировать их по сходству в цвете.  Все эти действия развивают и закрепляют знания и представления детей о цвете, способствуют формированию чувства цвета.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 проекта: Ребенок, как известно, способен усваивать образовательную программу, составленную для него взрослыми, только в том случае, если она станет его собственной программой, то есть если она станет для него интересной и значимой. Детство – пора удивительных открытий. Мир предстаёт притягивающим разнообразием форм, цветов, запахов, вкусов, звуков. Окружающее обладает множеством явных и скрытых свойств, которые ребёнок учится открывать для себя. Главным признаком предмета для ребёнка – дошкольника является цвет. Наша жизнь наполнена цветом. И ребёнок устанавливает связи: солнце – жёлтое, трава – зелёная, небо – синее. Знакомство с цветом помогает ему полнее и тоньше воспринимать предметы и явления окружающего мира, развивает наблюдение, мышление, обогащает речь. </dc:title>
  <dc:creator>user</dc:creator>
  <cp:lastModifiedBy>user</cp:lastModifiedBy>
  <cp:revision>20</cp:revision>
  <dcterms:created xsi:type="dcterms:W3CDTF">2020-02-15T09:22:12Z</dcterms:created>
  <dcterms:modified xsi:type="dcterms:W3CDTF">2020-02-15T14:53:28Z</dcterms:modified>
</cp:coreProperties>
</file>