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94660"/>
  </p:normalViewPr>
  <p:slideViewPr>
    <p:cSldViewPr>
      <p:cViewPr varScale="1">
        <p:scale>
          <a:sx n="86" d="100"/>
          <a:sy n="86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История русского платка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          (проект в подготовительной группе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         в рамках парциальной программы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           «Ребенок в масштабе времени»)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МАДОУ «Колосок», группа «Радуга»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err="1" smtClean="0">
                <a:solidFill>
                  <a:srgbClr val="002060"/>
                </a:solidFill>
              </a:rPr>
              <a:t>п.Краснообск</a:t>
            </a:r>
            <a:r>
              <a:rPr lang="ru-RU" sz="2700" dirty="0" smtClean="0">
                <a:solidFill>
                  <a:srgbClr val="002060"/>
                </a:solidFill>
              </a:rPr>
              <a:t>, НСО, Новосибирский район,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sz="2700" smtClean="0">
                <a:solidFill>
                  <a:srgbClr val="002060"/>
                </a:solidFill>
              </a:rPr>
              <a:t>Воспитатель: </a:t>
            </a:r>
            <a:r>
              <a:rPr lang="ru-RU" sz="2700" dirty="0" err="1" smtClean="0">
                <a:solidFill>
                  <a:srgbClr val="002060"/>
                </a:solidFill>
              </a:rPr>
              <a:t>Царенко</a:t>
            </a:r>
            <a:r>
              <a:rPr lang="ru-RU" sz="2700" dirty="0" smtClean="0">
                <a:solidFill>
                  <a:srgbClr val="002060"/>
                </a:solidFill>
              </a:rPr>
              <a:t> М.П.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                                                                               </a:t>
            </a:r>
            <a:endParaRPr lang="ru-RU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«</a:t>
            </a:r>
            <a:r>
              <a:rPr lang="ru-RU" sz="1800" b="1" dirty="0" smtClean="0"/>
              <a:t>Платок для каждой женщины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в наш, и в прошлый век</a:t>
            </a:r>
            <a:br>
              <a:rPr lang="ru-RU" sz="1800" dirty="0" smtClean="0"/>
            </a:br>
            <a:r>
              <a:rPr lang="ru-RU" sz="1800" dirty="0" smtClean="0"/>
              <a:t>Желанный подарок</a:t>
            </a:r>
            <a:br>
              <a:rPr lang="ru-RU" sz="1800" dirty="0" smtClean="0"/>
            </a:br>
            <a:r>
              <a:rPr lang="ru-RU" sz="1800" dirty="0" smtClean="0"/>
              <a:t>Надежный оберег».</a:t>
            </a:r>
            <a:br>
              <a:rPr lang="ru-RU" sz="1800" dirty="0" smtClean="0"/>
            </a:br>
            <a:r>
              <a:rPr lang="ru-RU" sz="1800" dirty="0" smtClean="0"/>
              <a:t>Н. Ф. Баранова</a:t>
            </a:r>
            <a:br>
              <a:rPr lang="ru-RU" sz="1800" dirty="0" smtClean="0"/>
            </a:br>
            <a:r>
              <a:rPr lang="ru-RU" sz="1800" u="sng" dirty="0" smtClean="0"/>
              <a:t>Цель</a:t>
            </a:r>
            <a:r>
              <a:rPr lang="ru-RU" sz="1800" dirty="0" smtClean="0"/>
              <a:t>: Познакомить </a:t>
            </a:r>
            <a:r>
              <a:rPr lang="ru-RU" sz="1800" b="1" dirty="0" smtClean="0"/>
              <a:t>детей с платком</a:t>
            </a:r>
            <a:r>
              <a:rPr lang="ru-RU" sz="1800" dirty="0" smtClean="0"/>
              <a:t> - как неотъемлемой частью </a:t>
            </a:r>
            <a:r>
              <a:rPr lang="ru-RU" sz="1800" b="1" dirty="0" smtClean="0"/>
              <a:t>русского </a:t>
            </a:r>
            <a:r>
              <a:rPr lang="ru-RU" sz="1800" dirty="0" smtClean="0"/>
              <a:t>традиционного костюма. Вызвать желание больше узнать о народных традициях и ремёслах </a:t>
            </a:r>
            <a:r>
              <a:rPr lang="ru-RU" sz="1800" b="1" dirty="0" smtClean="0"/>
              <a:t>русского народа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u="sng" dirty="0" smtClean="0"/>
              <a:t>Задачи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1. Дать представление об истории возникновения </a:t>
            </a:r>
            <a:r>
              <a:rPr lang="ru-RU" sz="1800" b="1" dirty="0" smtClean="0"/>
              <a:t>платка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2. Познакомить с Павлово- Посадским народным промыслом.</a:t>
            </a:r>
            <a:br>
              <a:rPr lang="ru-RU" sz="1800" dirty="0" smtClean="0"/>
            </a:br>
            <a:r>
              <a:rPr lang="ru-RU" sz="1800" dirty="0" smtClean="0"/>
              <a:t>3. Дать представления о видах ткани из которой производят </a:t>
            </a:r>
            <a:r>
              <a:rPr lang="ru-RU" sz="1800" b="1" dirty="0" smtClean="0"/>
              <a:t>платки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4. Способствовать развитию эстетического вкуса, формированию восприятия прекрасного.</a:t>
            </a:r>
            <a:br>
              <a:rPr lang="ru-RU" sz="1800" dirty="0" smtClean="0"/>
            </a:br>
            <a:r>
              <a:rPr lang="ru-RU" sz="1800" dirty="0" smtClean="0"/>
              <a:t>5. Расширить словарный запас.</a:t>
            </a:r>
            <a:br>
              <a:rPr lang="ru-RU" sz="1800" dirty="0" smtClean="0"/>
            </a:br>
            <a:r>
              <a:rPr lang="ru-RU" sz="1800" dirty="0" smtClean="0"/>
              <a:t>6. Создать условия для совместного сотрудничества </a:t>
            </a:r>
            <a:r>
              <a:rPr lang="ru-RU" sz="1800" b="1" dirty="0" smtClean="0"/>
              <a:t>детей</a:t>
            </a:r>
            <a:r>
              <a:rPr lang="ru-RU" sz="1800" dirty="0" smtClean="0"/>
              <a:t>, родителей, ДОУ.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800" u="sng" dirty="0" smtClean="0"/>
              <a:t>Участники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дети </a:t>
            </a:r>
            <a:r>
              <a:rPr lang="ru-RU" sz="1800" b="1" dirty="0" smtClean="0"/>
              <a:t>подготовительной группы</a:t>
            </a:r>
            <a:r>
              <a:rPr lang="ru-RU" sz="1800" dirty="0" smtClean="0"/>
              <a:t>, воспитатель, родители.</a:t>
            </a:r>
            <a:br>
              <a:rPr lang="ru-RU" sz="1800" dirty="0" smtClean="0"/>
            </a:br>
            <a:r>
              <a:rPr lang="ru-RU" sz="1800" u="sng" dirty="0" smtClean="0"/>
              <a:t>Продолжительность</a:t>
            </a:r>
            <a:r>
              <a:rPr lang="ru-RU" sz="1800" dirty="0" smtClean="0"/>
              <a:t>: краткосрочный с 13 октября по 23 октября 2018 года</a:t>
            </a:r>
            <a:br>
              <a:rPr lang="ru-RU" sz="1800" dirty="0" smtClean="0"/>
            </a:br>
            <a:r>
              <a:rPr lang="ru-RU" sz="1800" dirty="0" smtClean="0"/>
              <a:t>Тип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: </a:t>
            </a:r>
            <a:r>
              <a:rPr lang="ru-RU" sz="1800" dirty="0" err="1" smtClean="0"/>
              <a:t>творческо</a:t>
            </a:r>
            <a:r>
              <a:rPr lang="ru-RU" sz="1800" dirty="0" smtClean="0"/>
              <a:t> – исследовательский</a:t>
            </a:r>
            <a:br>
              <a:rPr lang="ru-RU" sz="1800" dirty="0" smtClean="0"/>
            </a:br>
            <a:r>
              <a:rPr lang="ru-RU" sz="1800" u="sng" dirty="0" smtClean="0"/>
              <a:t>1. Организационный этап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- Объявление на родительском собрании о создании мини-</a:t>
            </a:r>
            <a:r>
              <a:rPr lang="ru-RU" sz="1800" b="1" dirty="0" smtClean="0"/>
              <a:t>музея в группе</a:t>
            </a:r>
            <a:r>
              <a:rPr lang="ru-RU" sz="1800" dirty="0" smtClean="0"/>
              <a:t> и о сборе экспонатов для </a:t>
            </a:r>
            <a:r>
              <a:rPr lang="ru-RU" sz="1800" b="1" dirty="0" smtClean="0"/>
              <a:t>музея – 13</a:t>
            </a:r>
            <a:r>
              <a:rPr lang="ru-RU" sz="1800" dirty="0" smtClean="0"/>
              <a:t>.10.2018 г.</a:t>
            </a:r>
            <a:br>
              <a:rPr lang="ru-RU" sz="1800" dirty="0" smtClean="0"/>
            </a:br>
            <a:r>
              <a:rPr lang="ru-RU" sz="1800" dirty="0" smtClean="0"/>
              <a:t>- Беседа об истории возникновения </a:t>
            </a:r>
            <a:r>
              <a:rPr lang="ru-RU" sz="1800" b="1" dirty="0" smtClean="0"/>
              <a:t>платка - 15</a:t>
            </a:r>
            <a:r>
              <a:rPr lang="ru-RU" sz="1800" dirty="0" smtClean="0"/>
              <a:t>.10.2018 г.</a:t>
            </a:r>
            <a:br>
              <a:rPr lang="ru-RU" sz="1800" dirty="0" smtClean="0"/>
            </a:br>
            <a:r>
              <a:rPr lang="ru-RU" sz="1800" u="sng" dirty="0" smtClean="0"/>
              <a:t>- Задание на дом</a:t>
            </a:r>
            <a:r>
              <a:rPr lang="ru-RU" sz="1800" dirty="0" smtClean="0"/>
              <a:t>: узнать у родителей о </a:t>
            </a:r>
            <a:r>
              <a:rPr lang="ru-RU" sz="1800" b="1" dirty="0" smtClean="0"/>
              <a:t>платках</a:t>
            </a:r>
            <a:r>
              <a:rPr lang="ru-RU" sz="1800" dirty="0" smtClean="0"/>
              <a:t>, которые носили бабушки, прабабушки в их семье – 15.10.2018 г.</a:t>
            </a:r>
            <a:br>
              <a:rPr lang="ru-RU" sz="1800" dirty="0" smtClean="0"/>
            </a:br>
            <a:r>
              <a:rPr lang="ru-RU" sz="1800" dirty="0" smtClean="0"/>
              <a:t>2. Реализация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- Рассмотрение фотоальбома </a:t>
            </a:r>
            <a:r>
              <a:rPr lang="ru-RU" sz="1800" i="1" dirty="0" smtClean="0"/>
              <a:t>«</a:t>
            </a:r>
            <a:r>
              <a:rPr lang="ru-RU" sz="1800" b="1" i="1" dirty="0" smtClean="0"/>
              <a:t>Русский народный костюм</a:t>
            </a:r>
            <a:r>
              <a:rPr lang="ru-RU" sz="1800" i="1" dirty="0" smtClean="0"/>
              <a:t>»</a:t>
            </a:r>
            <a:r>
              <a:rPr lang="ru-RU" sz="1800" dirty="0" smtClean="0"/>
              <a:t> - 16.10.2018 г.</a:t>
            </a:r>
            <a:br>
              <a:rPr lang="ru-RU" sz="1800" dirty="0" smtClean="0"/>
            </a:br>
            <a:r>
              <a:rPr lang="ru-RU" sz="1800" dirty="0" smtClean="0"/>
              <a:t>- Беседа «</a:t>
            </a:r>
            <a:r>
              <a:rPr lang="ru-RU" sz="1800" b="1" dirty="0" smtClean="0"/>
              <a:t>Платок</a:t>
            </a:r>
            <a:r>
              <a:rPr lang="ru-RU" sz="1800" dirty="0" smtClean="0"/>
              <a:t>, как часть </a:t>
            </a:r>
            <a:r>
              <a:rPr lang="ru-RU" sz="1800" b="1" dirty="0" smtClean="0"/>
              <a:t>русского народного костюма</a:t>
            </a:r>
            <a:r>
              <a:rPr lang="ru-RU" sz="1800" dirty="0" smtClean="0"/>
              <a:t>» - 16.10.2018г.</a:t>
            </a:r>
            <a:br>
              <a:rPr lang="ru-RU" sz="1800" dirty="0" smtClean="0"/>
            </a:br>
            <a:r>
              <a:rPr lang="ru-RU" sz="1800" dirty="0" smtClean="0"/>
              <a:t>- Просмотр презентации </a:t>
            </a:r>
            <a:r>
              <a:rPr lang="ru-RU" sz="1800" i="1" dirty="0" smtClean="0"/>
              <a:t>«Павлово- Посадские </a:t>
            </a:r>
            <a:r>
              <a:rPr lang="ru-RU" sz="1800" b="1" i="1" dirty="0" smtClean="0"/>
              <a:t>платки</a:t>
            </a:r>
            <a:r>
              <a:rPr lang="ru-RU" sz="1800" i="1" dirty="0" smtClean="0"/>
              <a:t>»</a:t>
            </a:r>
            <a:r>
              <a:rPr lang="ru-RU" sz="1800" dirty="0" smtClean="0"/>
              <a:t> - 17.10.2018 г.</a:t>
            </a:r>
            <a:br>
              <a:rPr lang="ru-RU" sz="1800" dirty="0" smtClean="0"/>
            </a:br>
            <a:r>
              <a:rPr lang="ru-RU" sz="1800" dirty="0" smtClean="0"/>
              <a:t>- НОД </a:t>
            </a:r>
            <a:r>
              <a:rPr lang="ru-RU" sz="1800" i="1" dirty="0" smtClean="0"/>
              <a:t>«Красивый </a:t>
            </a:r>
            <a:r>
              <a:rPr lang="ru-RU" sz="1800" b="1" i="1" dirty="0" smtClean="0"/>
              <a:t>платок</a:t>
            </a:r>
            <a:r>
              <a:rPr lang="ru-RU" sz="1800" i="1" dirty="0" smtClean="0"/>
              <a:t>»</a:t>
            </a:r>
            <a:r>
              <a:rPr lang="ru-RU" sz="1800" dirty="0" smtClean="0"/>
              <a:t> </a:t>
            </a:r>
            <a:r>
              <a:rPr lang="ru-RU" sz="1800" i="1" dirty="0" smtClean="0"/>
              <a:t>(рисование)</a:t>
            </a:r>
            <a:r>
              <a:rPr lang="ru-RU" sz="1800" dirty="0" smtClean="0"/>
              <a:t> – 20.10.2018 г.</a:t>
            </a:r>
            <a:br>
              <a:rPr lang="ru-RU" sz="1800" dirty="0" smtClean="0"/>
            </a:br>
            <a:r>
              <a:rPr lang="ru-RU" sz="1800" dirty="0" smtClean="0"/>
              <a:t>- Разучивание игр с </a:t>
            </a:r>
            <a:r>
              <a:rPr lang="ru-RU" sz="1800" b="1" dirty="0" smtClean="0"/>
              <a:t>платком – 21</a:t>
            </a:r>
            <a:r>
              <a:rPr lang="ru-RU" sz="1800" dirty="0" smtClean="0"/>
              <a:t>.10.2014-23.10.2018 г.</a:t>
            </a:r>
            <a:br>
              <a:rPr lang="ru-RU" sz="1800" dirty="0" smtClean="0"/>
            </a:br>
            <a:r>
              <a:rPr lang="ru-RU" sz="1800" dirty="0" smtClean="0"/>
              <a:t>- Чтение стихов о </a:t>
            </a:r>
            <a:r>
              <a:rPr lang="ru-RU" sz="1800" b="1" dirty="0" smtClean="0"/>
              <a:t>платке</a:t>
            </a:r>
            <a:r>
              <a:rPr lang="ru-RU" sz="1800" dirty="0" smtClean="0"/>
              <a:t>, разучивание частушек – 22.10.2018 г. -23.10.2018г.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800" u="sng" dirty="0" smtClean="0"/>
              <a:t>3. Заключительный этап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- Оформление в </a:t>
            </a:r>
            <a:r>
              <a:rPr lang="ru-RU" sz="1800" b="1" dirty="0" smtClean="0"/>
              <a:t>группе мини- музея </a:t>
            </a:r>
            <a:r>
              <a:rPr lang="ru-RU" sz="1800" i="1" dirty="0" smtClean="0"/>
              <a:t>«</a:t>
            </a:r>
            <a:r>
              <a:rPr lang="ru-RU" sz="1800" b="1" i="1" dirty="0" err="1" smtClean="0"/>
              <a:t>Узорье</a:t>
            </a:r>
            <a:r>
              <a:rPr lang="ru-RU" sz="1800" b="1" i="1" dirty="0" smtClean="0"/>
              <a:t> русского платка</a:t>
            </a:r>
            <a:r>
              <a:rPr lang="ru-RU" sz="1800" i="1" dirty="0" smtClean="0"/>
              <a:t>»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- Создание буклета о нашем мини-</a:t>
            </a:r>
            <a:r>
              <a:rPr lang="ru-RU" sz="1800" b="1" dirty="0" smtClean="0"/>
              <a:t>музее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- Посещение экспозиций нашего </a:t>
            </a:r>
            <a:r>
              <a:rPr lang="ru-RU" sz="1800" b="1" dirty="0" smtClean="0"/>
              <a:t>музея детьми других групп ДОУ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Что дети узнали в результате реализации </a:t>
            </a:r>
            <a:r>
              <a:rPr lang="ru-RU" sz="1800" b="1" dirty="0" smtClean="0"/>
              <a:t>проекта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- что </a:t>
            </a:r>
            <a:r>
              <a:rPr lang="ru-RU" sz="1800" b="1" dirty="0" smtClean="0"/>
              <a:t>платок элемент русского женского костюма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 </a:t>
            </a:r>
            <a:r>
              <a:rPr lang="ru-RU" sz="1800" b="1" dirty="0" smtClean="0"/>
              <a:t>платки</a:t>
            </a:r>
            <a:r>
              <a:rPr lang="ru-RU" sz="1800" dirty="0" smtClean="0"/>
              <a:t> бывают праздничные и повседневные;</a:t>
            </a:r>
            <a:br>
              <a:rPr lang="ru-RU" sz="1800" dirty="0" smtClean="0"/>
            </a:br>
            <a:r>
              <a:rPr lang="ru-RU" sz="1800" dirty="0" smtClean="0"/>
              <a:t>- познакомились со способами подвязывания </a:t>
            </a:r>
            <a:r>
              <a:rPr lang="ru-RU" sz="1800" b="1" dirty="0" smtClean="0"/>
              <a:t>платка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 познакомились с самым известным в России промыслом по производству </a:t>
            </a:r>
            <a:r>
              <a:rPr lang="ru-RU" sz="1800" b="1" dirty="0" smtClean="0"/>
              <a:t>платков в Павловом - Посаде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-познакомились со стихами, частушками о </a:t>
            </a:r>
            <a:r>
              <a:rPr lang="ru-RU" sz="1800" b="1" dirty="0" smtClean="0"/>
              <a:t>платках</a:t>
            </a:r>
            <a:r>
              <a:rPr lang="ru-RU" sz="1800" dirty="0" smtClean="0"/>
              <a:t>. Разучили игры с </a:t>
            </a:r>
            <a:r>
              <a:rPr lang="ru-RU" sz="1800" b="1" dirty="0" smtClean="0"/>
              <a:t>платком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 вместе с родителями участвовали в сборе экспонатов для организации мини-</a:t>
            </a:r>
            <a:r>
              <a:rPr lang="ru-RU" sz="1800" b="1" dirty="0" smtClean="0"/>
              <a:t>музея одного образа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ото на работе\Jqpv9KHBv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2194342" cy="390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фото на работе\v5t0KYFyR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2171840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051720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фото на работе\-5br0B39H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0"/>
            <a:ext cx="2212344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esktop\фото на работе\bXzV10M2kc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077071"/>
            <a:ext cx="5187407" cy="2546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то на работе\d5RgXNlVZ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67943" cy="2288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фото на работе\MGJ5OqL7G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4096455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user\Desktop\фото на работе\n3lrG_BTE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2567187" cy="456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user\Desktop\фото на работе\r4LGrfhu5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64737"/>
            <a:ext cx="4788024" cy="2693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фото на работе\5wLCIHEuS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5883" y="188640"/>
            <a:ext cx="5504611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фото на работе\vOsjJ7bge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5652120" cy="3179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0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                  История русского платка            (проект в подготовительной группе           в рамках парциальной программы             «Ребенок в масштабе времени»)  МАДОУ «Колосок», группа «Радуга» п.Краснообск, НСО, Новосибирский район,                                                      Воспитатель: Царенко М.П.                                                                                </vt:lpstr>
      <vt:lpstr>              «Платок для каждой женщины И в наш, и в прошлый век Желанный подарок Надежный оберег». Н. Ф. Баранова Цель: Познакомить детей с платком - как неотъемлемой частью русского традиционного костюма. Вызвать желание больше узнать о народных традициях и ремёслах русского народа. Задачи: 1. Дать представление об истории возникновения платка. 2. Познакомить с Павлово- Посадским народным промыслом. 3. Дать представления о видах ткани из которой производят платки. 4. Способствовать развитию эстетического вкуса, формированию восприятия прекрасного. 5. Расширить словарный запас. 6. Создать условия для совместного сотрудничества детей, родителей, ДОУ. </vt:lpstr>
      <vt:lpstr>              Участники: дети подготовительной группы, воспитатель, родители. Продолжительность: краткосрочный с 13 октября по 23 октября 2018 года Тип проекта: творческо – исследовательский 1. Организационный этап: - Объявление на родительском собрании о создании мини-музея в группе и о сборе экспонатов для музея – 13.10.2018 г. - Беседа об истории возникновения платка - 15.10.2018 г. - Задание на дом: узнать у родителей о платках, которые носили бабушки, прабабушки в их семье – 15.10.2018 г. 2. Реализация проекта: - Рассмотрение фотоальбома «Русский народный костюм» - 16.10.2018 г. - Беседа «Платок, как часть русского народного костюма» - 16.10.2018г. - Просмотр презентации «Павлово- Посадские платки» - 17.10.2018 г. - НОД «Красивый платок» (рисование) – 20.10.2018 г. - Разучивание игр с платком – 21.10.2014-23.10.2018 г. - Чтение стихов о платке, разучивание частушек – 22.10.2018 г. -23.10.2018г. </vt:lpstr>
      <vt:lpstr>              3. Заключительный этап: - Оформление в группе мини- музея «Узорье русского платка». - Создание буклета о нашем мини-музее. - Посещение экспозиций нашего музея детьми других групп ДОУ. Что дети узнали в результате реализации проекта: - что платок элемент русского женского костюма; - платки бывают праздничные и повседневные; - познакомились со способами подвязывания платка; - познакомились с самым известным в России промыслом по производству платков в Павловом - Посаде; -познакомились со стихами, частушками о платках. Разучили игры с платком; - вместе с родителями участвовали в сборе экспонатов для организации мини-музея одного образа  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История русского платка            (проект в подготовительной группе           в рамках парциальной программы             «Ребенок в масштабе времени»)  МАДОУ «Колосок», группа «Радуга» п.Краснообск, НСО, Новосибирский район,                                                      Воспитатели: Царенко М.П.                                                                                Каратеева О.А</dc:title>
  <dc:creator>user</dc:creator>
  <cp:lastModifiedBy>user</cp:lastModifiedBy>
  <cp:revision>7</cp:revision>
  <dcterms:created xsi:type="dcterms:W3CDTF">2018-10-06T06:50:13Z</dcterms:created>
  <dcterms:modified xsi:type="dcterms:W3CDTF">2018-10-20T05:50:12Z</dcterms:modified>
</cp:coreProperties>
</file>