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FCACF-F3E0-4C8E-B1D6-F6C3D5602CA6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2F3B-1881-4F79-81CE-0A57FE6CE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нашем поселке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Краснообск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очень много спортивных секций. Баскетбол для девочек под руководством тренера Волковой Татьяны Андреевны. Занятия проходят в школе №1. Баскетбол для мальчиков школе №1, тренер Елена Сергеевна.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Таэквондо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клуб «Олимп» тренер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Садиев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Рафаель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Шамильевич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Клуб может по праву гордиться своими чемпионами мира, Европы, России. «Академия» ДЮСШ дзюдо. Каратэ-до клуб «Успех». художественная гимнастика лицей №13. а так же танцы, футбол, хоккей, борьба и другие спортивные секции.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2F3B-1881-4F79-81CE-0A57FE6CE46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футболисты, а играют они в футбол. В футбол раньше играли мячом, набитым тряпками. В наше время футбольный мяч наполняют не тряпками, а воздухом. Взгляните на современный футбольный мяч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2F3B-1881-4F79-81CE-0A57FE6CE46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вот на этой картинке вы видите бой двух спортсменов. Какой это вид спорта, вы знаете? Бокс. А как называют спортсменов, занимающихся боксом? Боксеры. В давние-давние времена люди пытались с помощью кулачных боев уладить споры. Но позже, кто-то придумал устраивать соревнования для зрителей. У боксера должны быть сильные руки. Ведь именно ими он наносит удары сопернику. Для тренировки кулаков боксеры использовали сшитый из кожи в форме груши мешок, набитый опилками. Называется он боксерской грушей. А для того, чтобы не поранить руки, раньше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Физминутка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Рассматривание картинки Дети слушают педагога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обматывали их тонкими мягкими полосками кожи, а сейчас надевают специальные боксерские перчатки.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2F3B-1881-4F79-81CE-0A57FE6CE46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 ждет встреча с одним из самых древних видов спорта – гимнастикой. Спортсменов, занимающихся гимнастикой, называются гимнастами. Гимнастика – значит «тренироваться», «упражняться». Гимнасты выполняют различные упражнения, благодаря которым становятся сильными, гибкими, выносливыми. Мы с вами каждое утро делаем утреннюю гимнастику. На этих картинках вы видите выступления спортсменов-гимнастов.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2F3B-1881-4F79-81CE-0A57FE6CE46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Дидактическая игра «Назови спортсмена» Футболом занимается кто? … футболист. Гимнастикой занимается кто? … гимнаст. Баскетболом занимается кто? … баскетболист. Теннисом занимается кто? … теннисист. Волейболом занимается кто? … волейболист. Плаваньем занимается кто? … пловец. Боксом занимается кто? … боксер. Легкой атлетикой занимается кто? … легкоатлет. Шахматами занимается кто? … шахматист. Хоккеем занимается кто? … хоккеист. Борьбой занимается кто? … борец. Велоспортом занимается кто? … велосипедист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2F3B-1881-4F79-81CE-0A57FE6CE46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Видов спорта очень много: это плавание, прыжки, бег, борьба, теннис, хоккей, футбол, баскетбол, гольф, волейбол, метание, спортивная гимнастика.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спорта делятся на групповые и индивидуальные.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Участвуют больше одного человека: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командные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Участвует 1 человек: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индивидуальные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спортсмен получает награды!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Награды - это призы, полученные спортсменом на соревнованиях.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медали, кубки, венки, чаши, статуэтки, грамоты.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Награды и грамоты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Спортсмены тренируются в день по 4 часа, для того чтобы выступать на соревнованиях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соревнований: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Городские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Межрайонные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Мировые (Чемпионат Мира)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Европейские (Чемпионат Европы)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2F3B-1881-4F79-81CE-0A57FE6CE46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выполняют аппликацию «Медали». Вырезают круги из картона (Желтого, серебристого, бронзового), наклеивают на них цифры (1, 2, 3). Позже воспитатель проделает в «медалях» шилом отверстия и вденет ленточки.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2F3B-1881-4F79-81CE-0A57FE6CE46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9dba819b7579599416fdb85f9269307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51920" y="260648"/>
            <a:ext cx="14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8864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 дошкольное образовательное учреждение города Новосибирска  «Детский сад «Колосок»комбинированного вида»</a:t>
            </a:r>
          </a:p>
          <a:p>
            <a:pPr algn="ctr"/>
            <a:r>
              <a:rPr lang="ru-RU" dirty="0" smtClean="0"/>
              <a:t>Новосибирский район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25907" y="2420888"/>
            <a:ext cx="2962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БЛОК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635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ТЕМА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«Спортсмены нашего района»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/>
              <a:t>старшая   ГРУППА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5508104" y="487467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Составители: </a:t>
            </a:r>
          </a:p>
          <a:p>
            <a:r>
              <a:rPr lang="ru-RU" dirty="0" err="1" smtClean="0"/>
              <a:t>Царенко</a:t>
            </a:r>
            <a:r>
              <a:rPr lang="ru-RU" dirty="0" smtClean="0"/>
              <a:t> Мария Павловна;</a:t>
            </a:r>
          </a:p>
          <a:p>
            <a:r>
              <a:rPr lang="ru-RU" dirty="0" err="1" smtClean="0"/>
              <a:t>Каратеева</a:t>
            </a:r>
            <a:r>
              <a:rPr lang="ru-RU" dirty="0" smtClean="0"/>
              <a:t> Оксана Александровна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420888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«Знаменитые люди»</a:t>
            </a:r>
            <a:endParaRPr lang="ru-RU" dirty="0"/>
          </a:p>
        </p:txBody>
      </p:sp>
      <p:pic>
        <p:nvPicPr>
          <p:cNvPr id="18434" name="Picture 2" descr="http://volna.org/wp-content/uploads/2016/09/0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6000" y="18864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 дошкольное образовательное учреждение города Новосибирска  </a:t>
            </a:r>
            <a:r>
              <a:rPr lang="ru-RU" dirty="0" smtClean="0"/>
              <a:t>Детский </a:t>
            </a:r>
            <a:r>
              <a:rPr lang="ru-RU" dirty="0" smtClean="0"/>
              <a:t>сад «Колосок</a:t>
            </a:r>
            <a:r>
              <a:rPr lang="ru-RU" dirty="0" smtClean="0"/>
              <a:t>» комбинированного вида</a:t>
            </a:r>
            <a:endParaRPr lang="ru-RU" dirty="0" smtClean="0"/>
          </a:p>
          <a:p>
            <a:pPr algn="ctr"/>
            <a:r>
              <a:rPr lang="ru-RU" dirty="0" smtClean="0"/>
              <a:t>Новосибирский район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49289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ТЕМА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«Спортсмены нашего района»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/>
              <a:t>старшая   ГРУППА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3645024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Составители: </a:t>
            </a:r>
          </a:p>
          <a:p>
            <a:r>
              <a:rPr lang="ru-RU" dirty="0" err="1" smtClean="0"/>
              <a:t>Царенко</a:t>
            </a:r>
            <a:r>
              <a:rPr lang="ru-RU" dirty="0" smtClean="0"/>
              <a:t> Мария Павловна;</a:t>
            </a:r>
          </a:p>
          <a:p>
            <a:r>
              <a:rPr lang="ru-RU" dirty="0" err="1" smtClean="0"/>
              <a:t>Каратеева</a:t>
            </a:r>
            <a:r>
              <a:rPr lang="ru-RU" dirty="0" smtClean="0"/>
              <a:t> Оксана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9dba819b7579599416fdb85f92693076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9dba819b7579599416fdb85f92693076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0"/>
            <a:ext cx="3837112" cy="14127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Виды спорта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2532" name="Picture 4" descr="http://p12cdn4static.sharpschool.com/UserFiles/Servers/Server_112645/Image/Athletics/jrknights/sports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4536503" cy="3168352"/>
          </a:xfrm>
          <a:prstGeom prst="rect">
            <a:avLst/>
          </a:prstGeom>
          <a:noFill/>
        </p:spPr>
      </p:pic>
      <p:pic>
        <p:nvPicPr>
          <p:cNvPr id="22533" name="Picture 5" descr="C:\Users\user\Desktop\taekvon-do-itf-almaty.0.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4896544" cy="3128852"/>
          </a:xfrm>
          <a:prstGeom prst="rect">
            <a:avLst/>
          </a:prstGeom>
          <a:noFill/>
        </p:spPr>
      </p:pic>
      <p:pic>
        <p:nvPicPr>
          <p:cNvPr id="22535" name="Picture 7" descr="https://www.iceday.club/wp-content/uploads/2017/09/%D1%85%D0%BE%D0%BA%D0%BA%D0%B5%D0%B9-%D0%B4%D0%BB%D1%8F-%D0%B4%D0%B5%D1%82%D0%B5%D0%B9-%D0%B2-%D0%BC%D0%BE%D1%81%D0%BA%D0%B2%D0%B5-1024x7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501008"/>
            <a:ext cx="427240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-1116632" y="3789040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Футбол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10" name="Picture 6" descr="https://pbs.twimg.com/media/DI-9gLjW4AAAxm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8999"/>
            <a:ext cx="4381500" cy="3096345"/>
          </a:xfrm>
          <a:prstGeom prst="rect">
            <a:avLst/>
          </a:prstGeom>
          <a:noFill/>
        </p:spPr>
      </p:pic>
      <p:pic>
        <p:nvPicPr>
          <p:cNvPr id="21512" name="Picture 8" descr="https://c.pxhere.com/photos/c3/f4/child_footballer_shot_use_football_team_fight-757698.jpg!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332656"/>
            <a:ext cx="4536503" cy="2952328"/>
          </a:xfrm>
          <a:prstGeom prst="rect">
            <a:avLst/>
          </a:prstGeom>
          <a:noFill/>
        </p:spPr>
      </p:pic>
      <p:pic>
        <p:nvPicPr>
          <p:cNvPr id="21514" name="Picture 10" descr="https://mirspasibo.ru/uploaded/ad/c/c/cc4feba9e8ea16c0c1f1067e1b2a7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620688"/>
            <a:ext cx="3384376" cy="2376264"/>
          </a:xfrm>
          <a:prstGeom prst="rect">
            <a:avLst/>
          </a:prstGeom>
          <a:noFill/>
        </p:spPr>
      </p:pic>
      <p:pic>
        <p:nvPicPr>
          <p:cNvPr id="21516" name="Picture 12" descr="https://regnum.ru/uploads/pictures/news/2016/07/02/regnum_picture_146740861260451_norm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077072"/>
            <a:ext cx="331236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3059832" cy="144016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Бокс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482" name="Picture 2" descr="https://i.simpalsmedia.com/999.md/BoardImages/900x900/32e2323cab577c3bb17f8fc291e7c88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140968"/>
            <a:ext cx="3744416" cy="3717032"/>
          </a:xfrm>
          <a:prstGeom prst="rect">
            <a:avLst/>
          </a:prstGeom>
          <a:noFill/>
        </p:spPr>
      </p:pic>
      <p:pic>
        <p:nvPicPr>
          <p:cNvPr id="20484" name="Picture 4" descr="http://www.sevboxing.ru/files/news/87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0"/>
            <a:ext cx="5856585" cy="3212976"/>
          </a:xfrm>
          <a:prstGeom prst="rect">
            <a:avLst/>
          </a:prstGeom>
          <a:noFill/>
        </p:spPr>
      </p:pic>
      <p:pic>
        <p:nvPicPr>
          <p:cNvPr id="20490" name="Picture 10" descr="https://s4-goods.ozstatic.by/1000/466/679/10/10679466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3429000"/>
            <a:ext cx="3312367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Гимнастика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Содержимое 7" descr="631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077072"/>
            <a:ext cx="3816424" cy="2520280"/>
          </a:xfrm>
        </p:spPr>
      </p:pic>
      <p:pic>
        <p:nvPicPr>
          <p:cNvPr id="30722" name="Picture 2" descr="C:\Users\user\Desktop\gymnastik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44824"/>
            <a:ext cx="3600400" cy="3096344"/>
          </a:xfrm>
          <a:prstGeom prst="rect">
            <a:avLst/>
          </a:prstGeom>
          <a:noFill/>
        </p:spPr>
      </p:pic>
      <p:pic>
        <p:nvPicPr>
          <p:cNvPr id="30724" name="Picture 4" descr="http://sportgymrus.ru/wp-content/uploads/2016/08/YJ8U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4824536" cy="3037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lichnorastu.ru/wp-content/uploads/2017/02/6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65618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Спортсмены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434" name="Picture 2" descr="http://st.depositphotos.com/1017573/4429/i/950/depositphotos_44297599-The-team-of-great-athlet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17191"/>
            <a:ext cx="9144000" cy="3223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Медали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s://us.123rf.com/450wm/piesart/piesart1205/piesart120500002/13521247-%D0%9C%D0%B5%D0%B4%D0%B0%D0%BB%D0%B8-%D0%B8-%D0%BA%D0%BE%D0%BB%D1%8C%D1%86%D0%B0-%D0%9E%D0%BB%D0%B8%D0%BC%D0%BF%D0%B8%D0%B9%D1%81%D0%BA%D0%BE%D0%B9-%D1%82%D0%B5%D0%BC%D0%B0%D1%82%D0%B8%D0%BA%D0%BE%D0%B9.jpg?ver=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952500"/>
            <a:ext cx="5715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43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img.10ki.biz/img/16/585/58502E5D1F2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2736304" cy="2664296"/>
          </a:xfrm>
          <a:prstGeom prst="rect">
            <a:avLst/>
          </a:prstGeom>
          <a:noFill/>
        </p:spPr>
      </p:pic>
      <p:pic>
        <p:nvPicPr>
          <p:cNvPr id="16388" name="Picture 4" descr="https://images.kz.prom.st/18731830_w640_h640_medal_r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</p:spPr>
      </p:pic>
      <p:pic>
        <p:nvPicPr>
          <p:cNvPr id="16390" name="Picture 6" descr="https://www.startprize.ru/file/preview/720-445-3119-a43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188640"/>
            <a:ext cx="2448271" cy="2520280"/>
          </a:xfrm>
          <a:prstGeom prst="rect">
            <a:avLst/>
          </a:prstGeom>
          <a:noFill/>
        </p:spPr>
      </p:pic>
      <p:pic>
        <p:nvPicPr>
          <p:cNvPr id="16392" name="Picture 8" descr="http://nagrady-optom.ru/upload/iblock/1f2/6466aab8_f447_11da_b549_001195ed0a7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348880"/>
            <a:ext cx="259228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627</Words>
  <Application>Microsoft Office PowerPoint</Application>
  <PresentationFormat>Экран (4:3)</PresentationFormat>
  <Paragraphs>50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Виды спорта</vt:lpstr>
      <vt:lpstr>Футбол </vt:lpstr>
      <vt:lpstr>Бокс</vt:lpstr>
      <vt:lpstr>Гимнастика </vt:lpstr>
      <vt:lpstr>Слайд 6</vt:lpstr>
      <vt:lpstr>Спортсмены</vt:lpstr>
      <vt:lpstr>Медали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2018-05-18T12:06:59Z</dcterms:created>
  <dcterms:modified xsi:type="dcterms:W3CDTF">2018-05-19T01:31:18Z</dcterms:modified>
</cp:coreProperties>
</file>