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7464"/>
            <a:ext cx="77724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886200"/>
            <a:ext cx="2736304" cy="76693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Царенко</a:t>
            </a:r>
            <a:r>
              <a:rPr lang="ru-RU" sz="1800" dirty="0" smtClean="0"/>
              <a:t> М.П.</a:t>
            </a:r>
          </a:p>
          <a:p>
            <a:r>
              <a:rPr lang="ru-RU" sz="1800" dirty="0" err="1" smtClean="0"/>
              <a:t>Каратеева</a:t>
            </a:r>
            <a:r>
              <a:rPr lang="ru-RU" sz="1800" dirty="0" smtClean="0"/>
              <a:t> О.А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08720"/>
            <a:ext cx="538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«чайный сервиз»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парциальной программы «волшебство наших рук» группа №7 «Радуга»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5350" y="5460326"/>
            <a:ext cx="385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МАДОУ детский сад «Колосок» 2020г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Развитие мелкой моторики рук. Освоение нетрадиционной техники </a:t>
            </a:r>
            <a:r>
              <a:rPr lang="ru-RU" b="1" dirty="0" smtClean="0"/>
              <a:t>аппликации </a:t>
            </a:r>
            <a:r>
              <a:rPr lang="ru-RU" b="1" dirty="0" smtClean="0"/>
              <a:t>крупой</a:t>
            </a:r>
            <a:r>
              <a:rPr lang="ru-RU" dirty="0" smtClean="0"/>
              <a:t>. </a:t>
            </a:r>
            <a:r>
              <a:rPr lang="ru-RU" dirty="0" smtClean="0"/>
              <a:t>Закрепление знаний и представлений детей о посуде.</a:t>
            </a:r>
            <a:endParaRPr lang="ru-RU" dirty="0"/>
          </a:p>
        </p:txBody>
      </p:sp>
      <p:pic>
        <p:nvPicPr>
          <p:cNvPr id="1026" name="Picture 2" descr="C:\Users\user\Documents\парц.прог\PfDbWxs1x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489654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парц.прог\tVA8ORblm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968552" cy="2794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user\Documents\парц.прог\jo8r3Xd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65992"/>
            <a:ext cx="5087888" cy="2861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www.maam.ru/upload/blogs/detsad-210244-1460398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2664296" cy="1891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http://www.eduportal44.ru/Manturovo/mant_MDOU7/skaska/SiteAssets/DocLib18/%D0%93%D1%80%D1%83%D0%BF%D0%BF%D0%B0%20%D0%9A%D0%B0%D0%BF%D0%B5%D0%BB%D1%8C%D0%BA%D0%B8/1344071025_nakley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2596414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техникой аппликации из крупы, со свойствами крупы;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и расширят словарь детей по теме «Посуда»;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-дать возможность развивать мелкую моторику пальцев рук;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-продолжать учить детей правильно подбирать цвет картона для основы аппликации;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самостоятельность, усидчивость, аккуратность при работе с клеем, бережное отношение к используемым материалам.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ocuments\парц.прог\hhrI6MnV6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327915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3"/>
            <a:ext cx="3672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Сметану и сосиски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Мурочка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миски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вилки и без ложки-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то она и кошка.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нужно ей посуду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обеду доставать,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Тарелки мыть не будет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стол 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сервировать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мы с тобой не кошки,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Сырое не едим мы,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кастрюле нам картошку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Варить необходимо.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пьем мы чай из чашки,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правою рукой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Едим мы ложкой кашку,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Довольные собой.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ocuments\парц.прог\4Ze0mPxZv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2880320" cy="4819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121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2020-08-08T12:27:04Z</dcterms:created>
  <dcterms:modified xsi:type="dcterms:W3CDTF">2020-08-30T12:44:39Z</dcterms:modified>
</cp:coreProperties>
</file>