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«Дошкольники и туризм»</a:t>
            </a:r>
            <a:br>
              <a:rPr lang="ru-RU" dirty="0" smtClean="0"/>
            </a:br>
            <a:r>
              <a:rPr lang="ru-RU" dirty="0" smtClean="0"/>
              <a:t>7гр. «Радуга»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7173416"/>
            <a:ext cx="4953000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«Осень. Название деревьев.»</a:t>
            </a:r>
            <a:endParaRPr lang="ru-RU" dirty="0"/>
          </a:p>
        </p:txBody>
      </p:sp>
      <p:pic>
        <p:nvPicPr>
          <p:cNvPr id="1026" name="Picture 2" descr="C:\Users\user\Desktop\сайт\XXrrJF6m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204864"/>
            <a:ext cx="3960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7гр\20160912_111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29000"/>
            <a:ext cx="4550902" cy="255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Осень.Лес.Грибы.Ягоды</a:t>
            </a:r>
            <a:r>
              <a:rPr lang="ru-RU" dirty="0" smtClean="0"/>
              <a:t>.»</a:t>
            </a:r>
            <a:endParaRPr lang="ru-RU" dirty="0"/>
          </a:p>
        </p:txBody>
      </p:sp>
      <p:pic>
        <p:nvPicPr>
          <p:cNvPr id="6146" name="Picture 2" descr="C:\Users\user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04864"/>
            <a:ext cx="2952327" cy="432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«Зима. Зимние забавы»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«Зима. Зимние виды </a:t>
            </a:r>
            <a:r>
              <a:rPr lang="ru-RU" smtClean="0"/>
              <a:t>спорта.»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«Здравствуй весна.»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Весна-красна</a:t>
            </a:r>
            <a:r>
              <a:rPr lang="ru-RU" dirty="0" smtClean="0"/>
              <a:t>.»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</TotalTime>
  <Words>34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Городская</vt:lpstr>
      <vt:lpstr>«Дошкольники и туризм» 7гр. «Радуга»</vt:lpstr>
      <vt:lpstr>«Осень. Название деревьев.»</vt:lpstr>
      <vt:lpstr>«Осень.Лес.Грибы.Ягоды.»</vt:lpstr>
      <vt:lpstr>«Зима. Зимние забавы»</vt:lpstr>
      <vt:lpstr>«Зима. Зимние виды спорта.»</vt:lpstr>
      <vt:lpstr>«Здравствуй весна.»</vt:lpstr>
      <vt:lpstr>«Весна-красна.»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«Дошкольники и туризм» 7гр. «Радуга»</dc:title>
  <dc:creator>user</dc:creator>
  <cp:lastModifiedBy>user</cp:lastModifiedBy>
  <cp:revision>3</cp:revision>
  <dcterms:created xsi:type="dcterms:W3CDTF">2018-06-12T11:54:06Z</dcterms:created>
  <dcterms:modified xsi:type="dcterms:W3CDTF">2018-06-12T12:18:09Z</dcterms:modified>
</cp:coreProperties>
</file>