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4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100" dirty="0" smtClean="0"/>
              <a:t>Лето. Летние виды спорта</a:t>
            </a:r>
            <a:br>
              <a:rPr lang="ru-RU" sz="3100" dirty="0" smtClean="0"/>
            </a:br>
            <a:r>
              <a:rPr lang="ru-RU" sz="3100" dirty="0" smtClean="0"/>
              <a:t>           (проект в старшей группе</a:t>
            </a:r>
            <a:br>
              <a:rPr lang="ru-RU" sz="3100" dirty="0" smtClean="0"/>
            </a:br>
            <a:r>
              <a:rPr lang="ru-RU" sz="3100" dirty="0" smtClean="0"/>
              <a:t>          в рамках парциальной программы</a:t>
            </a:r>
            <a:br>
              <a:rPr lang="ru-RU" sz="3100" dirty="0" smtClean="0"/>
            </a:br>
            <a:r>
              <a:rPr lang="ru-RU" sz="3100" dirty="0" smtClean="0"/>
              <a:t>            «Ребенок и природа»)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МАДОУ «Колосок», группа «Радуга»</a:t>
            </a:r>
            <a:br>
              <a:rPr lang="ru-RU" sz="2700" dirty="0" smtClean="0"/>
            </a:br>
            <a:r>
              <a:rPr lang="ru-RU" sz="2700" dirty="0" err="1" smtClean="0"/>
              <a:t>п.Краснообск</a:t>
            </a:r>
            <a:r>
              <a:rPr lang="ru-RU" sz="2700" dirty="0" smtClean="0"/>
              <a:t>, НСО, Новосибирский район,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Воспитатели: </a:t>
            </a:r>
            <a:r>
              <a:rPr lang="ru-RU" sz="2700" dirty="0" err="1" smtClean="0"/>
              <a:t>Царенко</a:t>
            </a:r>
            <a:r>
              <a:rPr lang="ru-RU" sz="2700" dirty="0" smtClean="0"/>
              <a:t> М.П.</a:t>
            </a:r>
            <a:r>
              <a:rPr lang="ru-RU" sz="2700" smtClean="0"/>
              <a:t/>
            </a:r>
            <a:br>
              <a:rPr lang="ru-RU" sz="270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91264" cy="45719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800" b="1" dirty="0" smtClean="0"/>
              <a:t>Проект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i="1" dirty="0" smtClean="0"/>
              <a:t>«</a:t>
            </a:r>
            <a:r>
              <a:rPr lang="ru-RU" sz="1800" b="1" i="1" dirty="0" smtClean="0"/>
              <a:t>Лето. Летние виды спорта.</a:t>
            </a:r>
            <a:r>
              <a:rPr lang="ru-RU" sz="1800" i="1" dirty="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Паспорт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Вид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 информационно-познавательный </a:t>
            </a:r>
            <a:r>
              <a:rPr lang="ru-RU" sz="1800" b="1" dirty="0" smtClean="0"/>
              <a:t>проект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u="sng" dirty="0" smtClean="0"/>
              <a:t>Образовательная область</a:t>
            </a:r>
            <a:r>
              <a:rPr lang="ru-RU" sz="1800" dirty="0" smtClean="0"/>
              <a:t>: </a:t>
            </a:r>
            <a:r>
              <a:rPr lang="ru-RU" sz="1800" i="1" dirty="0" smtClean="0"/>
              <a:t>«Физическая культура»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Интеграция познавательных </a:t>
            </a:r>
            <a:r>
              <a:rPr lang="ru-RU" sz="1800" u="sng" dirty="0" smtClean="0"/>
              <a:t>областей</a:t>
            </a:r>
            <a:r>
              <a:rPr lang="ru-RU" sz="1800" dirty="0" smtClean="0"/>
              <a:t>: </a:t>
            </a:r>
            <a:r>
              <a:rPr lang="ru-RU" sz="1800" i="1" dirty="0" smtClean="0"/>
              <a:t>«Здоровье»</a:t>
            </a:r>
            <a:r>
              <a:rPr lang="ru-RU" sz="1800" dirty="0" smtClean="0"/>
              <a:t>, </a:t>
            </a:r>
            <a:r>
              <a:rPr lang="ru-RU" sz="1800" i="1" dirty="0" smtClean="0"/>
              <a:t>«Безопасность»</a:t>
            </a:r>
            <a:r>
              <a:rPr lang="ru-RU" sz="1800" dirty="0" smtClean="0"/>
              <a:t>, </a:t>
            </a:r>
            <a:r>
              <a:rPr lang="ru-RU" sz="1800" i="1" dirty="0" smtClean="0"/>
              <a:t>«Чтение художественной литературы»</a:t>
            </a:r>
            <a:r>
              <a:rPr lang="ru-RU" sz="1800" dirty="0" smtClean="0"/>
              <a:t>, </a:t>
            </a:r>
            <a:r>
              <a:rPr lang="ru-RU" sz="1800" i="1" dirty="0" smtClean="0"/>
              <a:t>«Социализация»</a:t>
            </a:r>
            <a:r>
              <a:rPr lang="ru-RU" sz="1800" dirty="0" smtClean="0"/>
              <a:t>, </a:t>
            </a:r>
            <a:r>
              <a:rPr lang="ru-RU" sz="1800" i="1" dirty="0" smtClean="0"/>
              <a:t>«Коммуникация»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u="sng" dirty="0" smtClean="0"/>
              <a:t>Продолжительность</a:t>
            </a:r>
            <a:r>
              <a:rPr lang="ru-RU" sz="1800" dirty="0" smtClean="0"/>
              <a:t>: краткосрочный </a:t>
            </a:r>
            <a:r>
              <a:rPr lang="ru-RU" sz="1800" i="1" dirty="0" smtClean="0"/>
              <a:t>(две недели)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/>
              <a:t>Участники</a:t>
            </a:r>
            <a:r>
              <a:rPr lang="ru-RU" sz="1800" dirty="0" smtClean="0"/>
              <a:t>: воспитатели, родители, дети старшей группы.</a:t>
            </a:r>
            <a:br>
              <a:rPr lang="ru-RU" sz="1800" dirty="0" smtClean="0"/>
            </a:br>
            <a:r>
              <a:rPr lang="ru-RU" sz="1800" u="sng" dirty="0" smtClean="0"/>
              <a:t>Количество детей</a:t>
            </a:r>
            <a:r>
              <a:rPr lang="ru-RU" sz="1800" dirty="0" smtClean="0"/>
              <a:t>: 25 человек</a:t>
            </a:r>
            <a:br>
              <a:rPr lang="ru-RU" sz="1800" dirty="0" smtClean="0"/>
            </a:br>
            <a:r>
              <a:rPr lang="ru-RU" sz="1800" u="sng" dirty="0" smtClean="0"/>
              <a:t>Актуальность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В дошкольном детстве закладываются основы личностных черт характера, одним из важнейших средств формирования являются занятия физической культурой. Занятия физической культурой придают чувство уверенности в своих силах, наполняют оптимизмом и жизнерадостностью.</a:t>
            </a:r>
            <a:br>
              <a:rPr lang="ru-RU" sz="1800" dirty="0" smtClean="0"/>
            </a:br>
            <a:r>
              <a:rPr lang="ru-RU" sz="1800" dirty="0" smtClean="0"/>
              <a:t>В нашем посёлке </a:t>
            </a:r>
            <a:r>
              <a:rPr lang="ru-RU" sz="1800" dirty="0" err="1" smtClean="0"/>
              <a:t>Краснообск</a:t>
            </a:r>
            <a:r>
              <a:rPr lang="ru-RU" sz="1800" dirty="0" smtClean="0"/>
              <a:t> уделяется должное внимание физкультуре и </a:t>
            </a:r>
            <a:r>
              <a:rPr lang="ru-RU" sz="1800" b="1" dirty="0" smtClean="0"/>
              <a:t>спорту</a:t>
            </a:r>
            <a:r>
              <a:rPr lang="ru-RU" sz="1800" dirty="0" smtClean="0"/>
              <a:t>, работают различные </a:t>
            </a:r>
            <a:r>
              <a:rPr lang="ru-RU" sz="1800" b="1" dirty="0" smtClean="0"/>
              <a:t>спортивные секции</a:t>
            </a:r>
            <a:r>
              <a:rPr lang="ru-RU" sz="1800" dirty="0" smtClean="0"/>
              <a:t>, но, к сожалению, они охватывают только взрослых и подростков. И, поэтому, мы в своём детском саду </a:t>
            </a:r>
            <a:r>
              <a:rPr lang="ru-RU" sz="1800" i="1" dirty="0" smtClean="0"/>
              <a:t>«Колосок»</a:t>
            </a:r>
            <a:r>
              <a:rPr lang="ru-RU" sz="1800" dirty="0" smtClean="0"/>
              <a:t> решили восполнить этот пробел. У детей мало информации о </a:t>
            </a:r>
            <a:r>
              <a:rPr lang="ru-RU" sz="1800" b="1" dirty="0" smtClean="0"/>
              <a:t>летних видах спорта</a:t>
            </a:r>
            <a:r>
              <a:rPr lang="ru-RU" sz="1800" dirty="0" smtClean="0"/>
              <a:t>. В процессе реализации данного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 педагоги так планировали совместную и самостоятельную деятельность детей, чтобы получаемая информация в дальнейшем послужила основой для укрепления интереса к </a:t>
            </a:r>
            <a:r>
              <a:rPr lang="ru-RU" sz="1800" b="1" dirty="0" smtClean="0"/>
              <a:t>летним видам спорта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>Проблема</a:t>
            </a:r>
            <a:r>
              <a:rPr lang="ru-RU" sz="1800" dirty="0" smtClean="0"/>
              <a:t>: развитие у детей интереса к </a:t>
            </a:r>
            <a:r>
              <a:rPr lang="ru-RU" sz="1800" b="1" dirty="0" smtClean="0"/>
              <a:t>летним видам спорта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/>
              <a:t>Задачи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1. Дать детям представления о </a:t>
            </a:r>
            <a:r>
              <a:rPr lang="ru-RU" sz="1800" b="1" dirty="0" smtClean="0"/>
              <a:t>летних видах спорта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2. расширять двигательные возможности детей путём освоения основных элементов техники </a:t>
            </a:r>
            <a:r>
              <a:rPr lang="ru-RU" sz="1800" b="1" dirty="0" smtClean="0"/>
              <a:t>спортивных игр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3. познакомить с </a:t>
            </a:r>
            <a:r>
              <a:rPr lang="ru-RU" sz="1800" b="1" dirty="0" smtClean="0"/>
              <a:t>видами спортивного инвентаря</a:t>
            </a:r>
            <a:r>
              <a:rPr lang="ru-RU" sz="1800" dirty="0" smtClean="0"/>
              <a:t>, одежды и обуви, присущему определённому виду </a:t>
            </a:r>
            <a:r>
              <a:rPr lang="ru-RU" sz="1800" b="1" dirty="0" smtClean="0"/>
              <a:t>спорта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4. обогащать речь детей </a:t>
            </a:r>
            <a:r>
              <a:rPr lang="ru-RU" sz="1800" b="1" dirty="0" smtClean="0"/>
              <a:t>спортивной терминологией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5. формировать интерес к занятиям физкультурой и </a:t>
            </a:r>
            <a:r>
              <a:rPr lang="ru-RU" sz="1800" b="1" dirty="0" smtClean="0"/>
              <a:t>спортом</a:t>
            </a:r>
            <a:r>
              <a:rPr lang="ru-RU" sz="1800" dirty="0" smtClean="0"/>
              <a:t>, воспитывать желание заниматься </a:t>
            </a:r>
            <a:r>
              <a:rPr lang="ru-RU" sz="1800" b="1" dirty="0" smtClean="0"/>
              <a:t>летними видами спорта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6. развивать уверенность в своих силах и возможностях.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620688"/>
            <a:ext cx="338328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Этапы 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u="sng" dirty="0" smtClean="0">
                <a:solidFill>
                  <a:srgbClr val="002060"/>
                </a:solidFill>
              </a:rPr>
              <a:t>1 этап подготовительный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Определение темы 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</a:rPr>
              <a:t>, вызвать у детей интерес к теме 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постановка целей, задач 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</a:rPr>
              <a:t> и определение ожидаемых результатов.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u="sng" dirty="0" smtClean="0">
                <a:solidFill>
                  <a:srgbClr val="002060"/>
                </a:solidFill>
              </a:rPr>
              <a:t>2 этап организационный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План реализации </a:t>
            </a:r>
            <a:r>
              <a:rPr lang="ru-RU" sz="1600" b="1" dirty="0" smtClean="0">
                <a:solidFill>
                  <a:srgbClr val="002060"/>
                </a:solidFill>
              </a:rPr>
              <a:t>проекта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u="sng" dirty="0" smtClean="0">
                <a:solidFill>
                  <a:srgbClr val="002060"/>
                </a:solidFill>
              </a:rPr>
              <a:t>3 этап заключительный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Итоговое занятие </a:t>
            </a:r>
            <a:r>
              <a:rPr lang="ru-RU" sz="1600" i="1" dirty="0" smtClean="0">
                <a:solidFill>
                  <a:srgbClr val="002060"/>
                </a:solidFill>
              </a:rPr>
              <a:t>«</a:t>
            </a:r>
            <a:r>
              <a:rPr lang="ru-RU" sz="1600" b="1" i="1" dirty="0" smtClean="0">
                <a:solidFill>
                  <a:srgbClr val="002060"/>
                </a:solidFill>
              </a:rPr>
              <a:t>Летние виды спорта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• Анализ ожидаемых результатов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user\Desktop\фото на работе\MPw1EH91r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67049"/>
            <a:ext cx="5102225" cy="287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План реализации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• Беседы о </a:t>
            </a:r>
            <a:r>
              <a:rPr lang="ru-RU" sz="1800" b="1" dirty="0" smtClean="0"/>
              <a:t>летних видах спорта</a:t>
            </a:r>
            <a:r>
              <a:rPr lang="ru-RU" sz="1800" dirty="0" smtClean="0"/>
              <a:t>: футбол, волейбол, баскетбол, теннис</a:t>
            </a:r>
            <a:br>
              <a:rPr lang="ru-RU" sz="1800" dirty="0" smtClean="0"/>
            </a:br>
            <a:r>
              <a:rPr lang="ru-RU" sz="1800" u="sng" dirty="0" smtClean="0"/>
              <a:t>• Чтение книг</a:t>
            </a:r>
            <a:r>
              <a:rPr lang="ru-RU" sz="1800" dirty="0" smtClean="0"/>
              <a:t>: А. Усачёв </a:t>
            </a:r>
            <a:r>
              <a:rPr lang="ru-RU" sz="1800" i="1" dirty="0" smtClean="0"/>
              <a:t>«Удивительный стадион»</a:t>
            </a:r>
            <a:r>
              <a:rPr lang="ru-RU" sz="1800" dirty="0" smtClean="0"/>
              <a:t>, Б. </a:t>
            </a:r>
            <a:r>
              <a:rPr lang="ru-RU" sz="1800" dirty="0" err="1" smtClean="0"/>
              <a:t>Заходер</a:t>
            </a:r>
            <a:r>
              <a:rPr lang="ru-RU" sz="1800" dirty="0" smtClean="0"/>
              <a:t> </a:t>
            </a:r>
            <a:r>
              <a:rPr lang="ru-RU" sz="1800" i="1" dirty="0" smtClean="0"/>
              <a:t>«Мишка- </a:t>
            </a:r>
            <a:r>
              <a:rPr lang="ru-RU" sz="1800" i="1" dirty="0" err="1" smtClean="0"/>
              <a:t>Топтышка</a:t>
            </a:r>
            <a:r>
              <a:rPr lang="ru-RU" sz="1800" i="1" dirty="0" smtClean="0"/>
              <a:t>»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• Беседы по прочитанным книгам</a:t>
            </a:r>
            <a:br>
              <a:rPr lang="ru-RU" sz="1800" dirty="0" smtClean="0"/>
            </a:br>
            <a:r>
              <a:rPr lang="ru-RU" sz="1800" dirty="0" smtClean="0"/>
              <a:t>• Просмотр картинок на </a:t>
            </a:r>
            <a:r>
              <a:rPr lang="ru-RU" sz="1800" u="sng" dirty="0" err="1" smtClean="0"/>
              <a:t>мультимедио</a:t>
            </a:r>
            <a:r>
              <a:rPr lang="ru-RU" sz="1800" dirty="0" smtClean="0"/>
              <a:t>: </a:t>
            </a:r>
            <a:r>
              <a:rPr lang="ru-RU" sz="1800" i="1" dirty="0" smtClean="0"/>
              <a:t>«</a:t>
            </a:r>
            <a:r>
              <a:rPr lang="ru-RU" sz="1800" b="1" i="1" dirty="0" smtClean="0"/>
              <a:t>Летние спортивные игры</a:t>
            </a:r>
            <a:r>
              <a:rPr lang="ru-RU" sz="1800" i="1" dirty="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Рассматривание иллюстраций на открытках, детских книгах о </a:t>
            </a:r>
            <a:r>
              <a:rPr lang="ru-RU" sz="1800" b="1" dirty="0" smtClean="0"/>
              <a:t>спорте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Обучающее занятие с инструктором по физкультуре </a:t>
            </a:r>
            <a:br>
              <a:rPr lang="ru-RU" sz="1800" dirty="0" smtClean="0"/>
            </a:br>
            <a:r>
              <a:rPr lang="ru-RU" sz="1800" u="sng" dirty="0" smtClean="0"/>
              <a:t>• Дидактические игры</a:t>
            </a:r>
            <a:r>
              <a:rPr lang="ru-RU" sz="1800" dirty="0" smtClean="0"/>
              <a:t>: одеть </a:t>
            </a:r>
            <a:r>
              <a:rPr lang="ru-RU" sz="1800" b="1" dirty="0" smtClean="0"/>
              <a:t>спортсмена</a:t>
            </a:r>
            <a:r>
              <a:rPr lang="ru-RU" sz="1800" dirty="0" smtClean="0"/>
              <a:t>, </a:t>
            </a:r>
            <a:r>
              <a:rPr lang="ru-RU" sz="1800" dirty="0" err="1" smtClean="0"/>
              <a:t>пазлы</a:t>
            </a:r>
            <a:r>
              <a:rPr lang="ru-RU" sz="1800" dirty="0" smtClean="0"/>
              <a:t>, разрезные картинки</a:t>
            </a:r>
            <a:br>
              <a:rPr lang="ru-RU" sz="1800" dirty="0" smtClean="0"/>
            </a:br>
            <a:r>
              <a:rPr lang="ru-RU" sz="1800" dirty="0" smtClean="0"/>
              <a:t> • Рисование на тему </a:t>
            </a:r>
            <a:r>
              <a:rPr lang="ru-RU" sz="1800" i="1" dirty="0" smtClean="0"/>
              <a:t>«Мой любимый вид </a:t>
            </a:r>
            <a:r>
              <a:rPr lang="ru-RU" sz="1800" b="1" i="1" dirty="0" smtClean="0"/>
              <a:t>спорта</a:t>
            </a:r>
            <a:r>
              <a:rPr lang="ru-RU" sz="1800" i="1" dirty="0" smtClean="0"/>
              <a:t>»</a:t>
            </a: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• Отгадывание загадок о </a:t>
            </a:r>
            <a:r>
              <a:rPr lang="ru-RU" sz="1800" b="1" dirty="0" smtClean="0"/>
              <a:t>спорте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Итоговое занятие </a:t>
            </a:r>
            <a:r>
              <a:rPr lang="ru-RU" sz="1800" i="1" dirty="0" smtClean="0"/>
              <a:t>«</a:t>
            </a:r>
            <a:r>
              <a:rPr lang="ru-RU" sz="1800" b="1" i="1" dirty="0" smtClean="0"/>
              <a:t>Летние виды спорта</a:t>
            </a:r>
            <a:r>
              <a:rPr lang="ru-RU" sz="1800" i="1" dirty="0" smtClean="0"/>
              <a:t>»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Анализ результатов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Работа над данным </a:t>
            </a:r>
            <a:r>
              <a:rPr lang="ru-RU" sz="1800" b="1" dirty="0" smtClean="0"/>
              <a:t>проектом</a:t>
            </a:r>
            <a:r>
              <a:rPr lang="ru-RU" sz="1800" dirty="0" smtClean="0"/>
              <a:t> велась в течение двух недель. Дети познакомились с разными </a:t>
            </a:r>
            <a:r>
              <a:rPr lang="ru-RU" sz="1800" b="1" dirty="0" smtClean="0"/>
              <a:t>летними видами спорта</a:t>
            </a:r>
            <a:r>
              <a:rPr lang="ru-RU" sz="1800" dirty="0" smtClean="0"/>
              <a:t>, научились определять по внешнему виду принадлежность мяча к определённому виду </a:t>
            </a:r>
            <a:r>
              <a:rPr lang="ru-RU" sz="1800" b="1" dirty="0" smtClean="0"/>
              <a:t>спорта</a:t>
            </a:r>
            <a:r>
              <a:rPr lang="ru-RU" sz="1800" dirty="0" smtClean="0"/>
              <a:t>, познакомились с правилами </a:t>
            </a:r>
            <a:r>
              <a:rPr lang="ru-RU" sz="1800" b="1" dirty="0" smtClean="0"/>
              <a:t>спортивных игр</a:t>
            </a:r>
            <a:r>
              <a:rPr lang="ru-RU" sz="1800" dirty="0" smtClean="0"/>
              <a:t>, получили элементарные знания техники видов </a:t>
            </a:r>
            <a:r>
              <a:rPr lang="ru-RU" sz="1800" b="1" dirty="0" smtClean="0"/>
              <a:t>спорта</a:t>
            </a:r>
            <a:r>
              <a:rPr lang="ru-RU" sz="1800" dirty="0" smtClean="0"/>
              <a:t>. Данный </a:t>
            </a:r>
            <a:r>
              <a:rPr lang="ru-RU" sz="1800" b="1" dirty="0" smtClean="0"/>
              <a:t>проект</a:t>
            </a:r>
            <a:r>
              <a:rPr lang="ru-RU" sz="1800" dirty="0" smtClean="0"/>
              <a:t> был завершён показом итогового занятия </a:t>
            </a:r>
            <a:r>
              <a:rPr lang="ru-RU" sz="1800" i="1" dirty="0" smtClean="0"/>
              <a:t>«</a:t>
            </a:r>
            <a:r>
              <a:rPr lang="ru-RU" sz="1800" b="1" i="1" dirty="0" smtClean="0"/>
              <a:t>Летние виды спорта</a:t>
            </a:r>
            <a:r>
              <a:rPr lang="ru-RU" sz="1800" i="1" dirty="0" smtClean="0"/>
              <a:t>»</a:t>
            </a:r>
            <a:r>
              <a:rPr lang="ru-RU" sz="1800" dirty="0" smtClean="0"/>
              <a:t> на районном методическом объединении. Дети получили положительную мотивацию для занятий физкультурой и </a:t>
            </a:r>
            <a:r>
              <a:rPr lang="ru-RU" sz="1800" b="1" dirty="0" smtClean="0"/>
              <a:t>спортом</a:t>
            </a:r>
            <a:r>
              <a:rPr lang="ru-RU" sz="1800" dirty="0" smtClean="0"/>
              <a:t>, с удовольствием принимали участие во всех мероприятиях, направленных на реализацию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, были эмоционально отзывчивы.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2530" name="Picture 2" descr="C:\Users\user\Desktop\фото на работе\F72atW--w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240360" cy="5884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1" name="Picture 3" descr="C:\Users\user\Desktop\фото на работе\T9xXln6-y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3384376" cy="58326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</TotalTime>
  <Words>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                    Лето. Летние виды спорта            (проект в старшей группе           в рамках парциальной программы             «Ребенок и природа»)  МАДОУ «Колосок», группа «Радуга» п.Краснообск, НСО, Новосибирский район,                                     Воспитатели: Царенко М.П. </vt:lpstr>
      <vt:lpstr>                                    Проект: «Лето. Летние виды спорта.» Паспорт проекта Вид проекта: информационно-познавательный проект. Образовательная область: «Физическая культура» Интеграция познавательных областей: «Здоровье», «Безопасность», «Чтение художественной литературы», «Социализация», «Коммуникация». Продолжительность: краткосрочный (две недели) Участники: воспитатели, родители, дети старшей группы. Количество детей: 25 человек Актуальность: В дошкольном детстве закладываются основы личностных черт характера, одним из важнейших средств формирования являются занятия физической культурой. Занятия физической культурой придают чувство уверенности в своих силах, наполняют оптимизмом и жизнерадостностью. В нашем посёлке Краснообск уделяется должное внимание физкультуре и спорту, работают различные спортивные секции, но, к сожалению, они охватывают только взрослых и подростков. И, поэтому, мы в своём детском саду «Колосок» решили восполнить этот пробел. У детей мало информации о летних видах спорта. В процессе реализации данного проекта педагоги так планировали совместную и самостоятельную деятельность детей, чтобы получаемая информация в дальнейшем послужила основой для укрепления интереса к летним видам спорта. </vt:lpstr>
      <vt:lpstr>           Проблема: развитие у детей интереса к летним видам спорта.  Задачи: 1. Дать детям представления о летних видах спорта; 2. расширять двигательные возможности детей путём освоения основных элементов техники спортивных игр; 3. познакомить с видами спортивного инвентаря, одежды и обуви, присущему определённому виду спорта; 4. обогащать речь детей спортивной терминологией; 5. формировать интерес к занятиям физкультурой и спортом, воспитывать желание заниматься летними видами спорта; 6. развивать уверенность в своих силах и возможностях. </vt:lpstr>
      <vt:lpstr>Слайд 4</vt:lpstr>
      <vt:lpstr>                    План реализации проекта: • Беседы о летних видах спорта: футбол, волейбол, баскетбол, теннис • Чтение книг: А. Усачёв «Удивительный стадион», Б. Заходер «Мишка- Топтышка»  • Беседы по прочитанным книгам • Просмотр картинок на мультимедио: «Летние спортивные игры» • Рассматривание иллюстраций на открытках, детских книгах о спорте  • Обучающее занятие с инструктором по физкультуре  • Дидактические игры: одеть спортсмена, пазлы, разрезные картинки  • Рисование на тему «Мой любимый вид спорта»  • Отгадывание загадок о спорте • Итоговое занятие «Летние виды спорта»    Анализ результатов проекта: Работа над данным проектом велась в течение двух недель. Дети познакомились с разными летними видами спорта, научились определять по внешнему виду принадлежность мяча к определённому виду спорта, познакомились с правилами спортивных игр, получили элементарные знания техники видов спорта. Данный проект был завершён показом итогового занятия «Летние виды спорта» на районном методическом объединении. Дети получили положительную мотивацию для занятий физкультурой и спортом, с удовольствием принимали участие во всех мероприятиях, направленных на реализацию проекта, были эмоционально отзывчивы.  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2018-10-06T05:35:49Z</dcterms:created>
  <dcterms:modified xsi:type="dcterms:W3CDTF">2019-06-02T12:16:59Z</dcterms:modified>
</cp:coreProperties>
</file>