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484784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Парциальная программа «ребенок в масштабе времени»</a:t>
            </a:r>
          </a:p>
          <a:p>
            <a:r>
              <a:rPr lang="ru-RU" sz="4400" dirty="0" smtClean="0">
                <a:solidFill>
                  <a:srgbClr val="00B0F0"/>
                </a:solidFill>
              </a:rPr>
              <a:t>7 гр. «Радуга»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7гр\20160912_111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40568" y="397768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Desktop\7гр\20160912_11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4484248" cy="262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7гр\20160912_11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80278" y="2032690"/>
            <a:ext cx="4150608" cy="233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51571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Что нам осень принесла?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Где прячутся витамины?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180609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1800200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587552" cy="201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08920"/>
            <a:ext cx="3528392" cy="206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581128"/>
            <a:ext cx="3515991" cy="197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08518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История новогодней открытки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505128" cy="5505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484096" cy="477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58052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Музей воинской славы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2018060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3214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IMG-20180609-WA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4544505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IMG-20180609-WA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4511824" cy="253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9807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История русской игрушки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3924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92764"/>
            <a:ext cx="3206211" cy="427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365104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«Этих дней мы не забудем никогда»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40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2018-06-09T14:05:24Z</dcterms:created>
  <dcterms:modified xsi:type="dcterms:W3CDTF">2018-06-12T11:21:02Z</dcterms:modified>
</cp:coreProperties>
</file>